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</p:sldIdLst>
  <p:sldSz cx="32032575" cy="18018125"/>
  <p:notesSz cx="6858000" cy="9144000"/>
  <p:defaultTextStyle>
    <a:defPPr>
      <a:defRPr lang="en-US"/>
    </a:defPPr>
    <a:lvl1pPr marL="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2996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200163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7329" algn="l" defTabSz="457167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D49"/>
    <a:srgbClr val="37B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0" autoAdjust="0"/>
    <p:restoredTop sz="94660"/>
  </p:normalViewPr>
  <p:slideViewPr>
    <p:cSldViewPr snapToGrid="0">
      <p:cViewPr>
        <p:scale>
          <a:sx n="78" d="100"/>
          <a:sy n="78" d="100"/>
        </p:scale>
        <p:origin x="-4470" y="-2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47605-51A8-49DD-B4A3-5140BA1B9770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1D99D8B-AC0B-439F-BB80-EAEF057628A2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noProof="0" dirty="0"/>
            <a:t>Proyectos</a:t>
          </a:r>
          <a:endParaRPr lang="es-NI" sz="3400" b="1" noProof="0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QMake</a:t>
          </a:r>
          <a:endParaRPr lang="en-US" sz="3400" b="1" i="1" dirty="0"/>
        </a:p>
        <a:p>
          <a:pPr algn="l"/>
          <a:r>
            <a:rPr lang="en-US" sz="3400" b="1" i="1" dirty="0"/>
            <a:t>-</a:t>
          </a:r>
          <a:r>
            <a:rPr lang="en-US" sz="3400" b="1" i="1" dirty="0" err="1"/>
            <a:t>CMake</a:t>
          </a:r>
          <a:r>
            <a:rPr lang="en-US" sz="3400" b="1" i="1" dirty="0"/>
            <a:t> </a:t>
          </a:r>
        </a:p>
        <a:p>
          <a:pPr algn="ctr"/>
          <a:endParaRPr lang="es-ES" sz="3400" dirty="0"/>
        </a:p>
      </dgm:t>
    </dgm:pt>
    <dgm:pt modelId="{011534F4-2CC0-4740-871D-97C7DF59061F}" type="parTrans" cxnId="{144EE2C8-521C-4AE6-9255-858EDB8A0053}">
      <dgm:prSet/>
      <dgm:spPr/>
      <dgm:t>
        <a:bodyPr/>
        <a:lstStyle/>
        <a:p>
          <a:endParaRPr lang="es-ES"/>
        </a:p>
      </dgm:t>
    </dgm:pt>
    <dgm:pt modelId="{5281A7D9-9A73-4809-AFA0-C39092670CA3}" type="sibTrans" cxnId="{144EE2C8-521C-4AE6-9255-858EDB8A005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CD1BB4D9-4A36-48BB-95B3-3478AEBB3434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gm:t>
    </dgm:pt>
    <dgm:pt modelId="{B197BF18-2D26-4CA3-8C84-BD268DE8A4A2}" type="parTrans" cxnId="{688C9F76-3CBE-4FBF-999C-770D4A60F803}">
      <dgm:prSet/>
      <dgm:spPr/>
      <dgm:t>
        <a:bodyPr/>
        <a:lstStyle/>
        <a:p>
          <a:endParaRPr lang="es-ES"/>
        </a:p>
      </dgm:t>
    </dgm:pt>
    <dgm:pt modelId="{CF956315-B83B-42DB-A1BA-AE3445E679A2}" type="sibTrans" cxnId="{688C9F76-3CBE-4FBF-999C-770D4A60F803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FD53041-46AE-4CDC-AB62-E9EE0511F913}">
      <dgm:prSet phldrT="[Texto]" custT="1"/>
      <dgm:spPr>
        <a:solidFill>
          <a:srgbClr val="37BD4D"/>
        </a:solidFill>
      </dgm:spPr>
      <dgm:t>
        <a:bodyPr/>
        <a:lstStyle/>
        <a:p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r>
            <a:rPr lang="es-NI" sz="3700" kern="1200" noProof="0" dirty="0"/>
            <a:t>Escritorio</a:t>
          </a:r>
        </a:p>
        <a:p>
          <a:r>
            <a:rPr lang="es-NI" sz="3700" kern="1200" noProof="0" dirty="0"/>
            <a:t>Móviles</a:t>
          </a:r>
        </a:p>
      </dgm:t>
    </dgm:pt>
    <dgm:pt modelId="{0B27D6E5-BB6A-47A3-AE6D-87D45B8A4AB3}" type="parTrans" cxnId="{797B12F8-C618-456D-8172-08FAA851BFCE}">
      <dgm:prSet/>
      <dgm:spPr/>
      <dgm:t>
        <a:bodyPr/>
        <a:lstStyle/>
        <a:p>
          <a:endParaRPr lang="es-ES"/>
        </a:p>
      </dgm:t>
    </dgm:pt>
    <dgm:pt modelId="{5630ECAC-10A8-43AE-AF3B-4087FB6F2983}" type="sibTrans" cxnId="{797B12F8-C618-456D-8172-08FAA851BFC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109C7D2F-C6D1-413A-8864-72CE514BCD10}">
      <dgm:prSet phldrT="[Texto]" custT="1"/>
      <dgm:spPr>
        <a:solidFill>
          <a:srgbClr val="37BD4D"/>
        </a:solidFill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gm:t>
    </dgm:pt>
    <dgm:pt modelId="{5EDDDC04-4092-4464-AC19-91AE3C506674}" type="parTrans" cxnId="{FB850B07-76CA-4CF1-8AAE-4481CA9F6536}">
      <dgm:prSet/>
      <dgm:spPr/>
      <dgm:t>
        <a:bodyPr/>
        <a:lstStyle/>
        <a:p>
          <a:endParaRPr lang="es-ES"/>
        </a:p>
      </dgm:t>
    </dgm:pt>
    <dgm:pt modelId="{9CCECFB7-68A7-4D36-AEB7-9D002BA2F31C}" type="sibTrans" cxnId="{FB850B07-76CA-4CF1-8AAE-4481CA9F6536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5DEF2712-3605-4131-8CAC-748033978968}">
      <dgm:prSet custT="1"/>
      <dgm:spPr>
        <a:solidFill>
          <a:srgbClr val="37BD4D"/>
        </a:solidFill>
        <a:ln>
          <a:solidFill>
            <a:srgbClr val="37BD4D"/>
          </a:solidFill>
        </a:ln>
      </dgm:spPr>
      <dgm:t>
        <a:bodyPr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gm:t>
    </dgm:pt>
    <dgm:pt modelId="{C4CA8A88-D070-4D1B-BF46-D94033688CE1}" type="parTrans" cxnId="{E2A0EAA6-6DBD-4D79-88E2-DB6240E096CC}">
      <dgm:prSet/>
      <dgm:spPr/>
      <dgm:t>
        <a:bodyPr/>
        <a:lstStyle/>
        <a:p>
          <a:endParaRPr lang="es-ES"/>
        </a:p>
      </dgm:t>
    </dgm:pt>
    <dgm:pt modelId="{805B202F-069B-45BD-97F1-C25ECACAF32B}" type="sibTrans" cxnId="{E2A0EAA6-6DBD-4D79-88E2-DB6240E096CC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AC618344-5189-46A4-81AF-14D8E0950ECF}">
      <dgm:prSet phldrT="[Texto]" custT="1"/>
      <dgm:spPr>
        <a:solidFill>
          <a:srgbClr val="37BD4D"/>
        </a:solidFill>
      </dgm:spPr>
      <dgm:t>
        <a:bodyPr/>
        <a:lstStyle/>
        <a:p>
          <a:pPr algn="ctr"/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algn="l"/>
          <a:r>
            <a:rPr lang="es-NI" sz="3700" kern="1200" noProof="0" dirty="0"/>
            <a:t>-Editor de código</a:t>
          </a:r>
        </a:p>
        <a:p>
          <a:pPr algn="l"/>
          <a:r>
            <a:rPr lang="es-NI" sz="3700" kern="1200" noProof="0" dirty="0"/>
            <a:t>-Diseño de UI</a:t>
          </a:r>
        </a:p>
      </dgm:t>
    </dgm:pt>
    <dgm:pt modelId="{B4373444-5D92-4230-B217-CA801D4EAE64}" type="sibTrans" cxnId="{97AD4BD7-CCBB-46A8-BB30-2190049E039E}">
      <dgm:prSet/>
      <dgm:spPr>
        <a:ln w="76200">
          <a:solidFill>
            <a:srgbClr val="37BD4D"/>
          </a:solidFill>
        </a:ln>
      </dgm:spPr>
      <dgm:t>
        <a:bodyPr/>
        <a:lstStyle/>
        <a:p>
          <a:endParaRPr lang="es-ES"/>
        </a:p>
      </dgm:t>
    </dgm:pt>
    <dgm:pt modelId="{B4A9B734-42C6-4B0E-84F9-80AAE25564CB}" type="parTrans" cxnId="{97AD4BD7-CCBB-46A8-BB30-2190049E039E}">
      <dgm:prSet/>
      <dgm:spPr/>
      <dgm:t>
        <a:bodyPr/>
        <a:lstStyle/>
        <a:p>
          <a:endParaRPr lang="es-ES"/>
        </a:p>
      </dgm:t>
    </dgm:pt>
    <dgm:pt modelId="{33770FD0-ECEA-4946-A0B3-3D34A50B8F6C}" type="pres">
      <dgm:prSet presAssocID="{D4047605-51A8-49DD-B4A3-5140BA1B9770}" presName="cycle" presStyleCnt="0">
        <dgm:presLayoutVars>
          <dgm:dir/>
          <dgm:resizeHandles val="exact"/>
        </dgm:presLayoutVars>
      </dgm:prSet>
      <dgm:spPr/>
    </dgm:pt>
    <dgm:pt modelId="{2B763649-1FC0-484D-A2AF-84770351A4E9}" type="pres">
      <dgm:prSet presAssocID="{81D99D8B-AC0B-439F-BB80-EAEF057628A2}" presName="node" presStyleLbl="node1" presStyleIdx="0" presStyleCnt="6" custScaleY="104119">
        <dgm:presLayoutVars>
          <dgm:bulletEnabled val="1"/>
        </dgm:presLayoutVars>
      </dgm:prSet>
      <dgm:spPr/>
    </dgm:pt>
    <dgm:pt modelId="{96866815-6EC4-4817-A9A8-A88A94B1DCDA}" type="pres">
      <dgm:prSet presAssocID="{81D99D8B-AC0B-439F-BB80-EAEF057628A2}" presName="spNode" presStyleCnt="0"/>
      <dgm:spPr/>
    </dgm:pt>
    <dgm:pt modelId="{DF04A0FF-E624-431F-939F-1202DCA0BFDC}" type="pres">
      <dgm:prSet presAssocID="{5281A7D9-9A73-4809-AFA0-C39092670CA3}" presName="sibTrans" presStyleLbl="sibTrans1D1" presStyleIdx="0" presStyleCnt="6"/>
      <dgm:spPr/>
    </dgm:pt>
    <dgm:pt modelId="{E2CBA7DE-0B34-4714-8F70-BB80C7BAE699}" type="pres">
      <dgm:prSet presAssocID="{AC618344-5189-46A4-81AF-14D8E0950ECF}" presName="node" presStyleLbl="node1" presStyleIdx="1" presStyleCnt="6" custScaleX="114104" custRadScaleRad="102828" custRadScaleInc="11580">
        <dgm:presLayoutVars>
          <dgm:bulletEnabled val="1"/>
        </dgm:presLayoutVars>
      </dgm:prSet>
      <dgm:spPr/>
    </dgm:pt>
    <dgm:pt modelId="{F85DAC83-4037-4376-9FE5-8324DB2DEC55}" type="pres">
      <dgm:prSet presAssocID="{AC618344-5189-46A4-81AF-14D8E0950ECF}" presName="spNode" presStyleCnt="0"/>
      <dgm:spPr/>
    </dgm:pt>
    <dgm:pt modelId="{CC01F395-6CB4-4CC9-AEED-E067E69DAFF2}" type="pres">
      <dgm:prSet presAssocID="{B4373444-5D92-4230-B217-CA801D4EAE64}" presName="sibTrans" presStyleLbl="sibTrans1D1" presStyleIdx="1" presStyleCnt="6"/>
      <dgm:spPr/>
    </dgm:pt>
    <dgm:pt modelId="{2B608926-AE0D-4172-9DE7-0BFD6CB66A77}" type="pres">
      <dgm:prSet presAssocID="{CD1BB4D9-4A36-48BB-95B3-3478AEBB3434}" presName="node" presStyleLbl="node1" presStyleIdx="2" presStyleCnt="6" custRadScaleRad="99192" custRadScaleInc="4952">
        <dgm:presLayoutVars>
          <dgm:bulletEnabled val="1"/>
        </dgm:presLayoutVars>
      </dgm:prSet>
      <dgm:spPr/>
    </dgm:pt>
    <dgm:pt modelId="{F8800823-7F0E-4B73-BEC6-A9C281B3B8F0}" type="pres">
      <dgm:prSet presAssocID="{CD1BB4D9-4A36-48BB-95B3-3478AEBB3434}" presName="spNode" presStyleCnt="0"/>
      <dgm:spPr/>
    </dgm:pt>
    <dgm:pt modelId="{B280899B-96B4-490C-92A6-8AC6E562D5BD}" type="pres">
      <dgm:prSet presAssocID="{CF956315-B83B-42DB-A1BA-AE3445E679A2}" presName="sibTrans" presStyleLbl="sibTrans1D1" presStyleIdx="2" presStyleCnt="6"/>
      <dgm:spPr/>
    </dgm:pt>
    <dgm:pt modelId="{C60CFA07-9BFF-42C4-9DED-3006155A0D2A}" type="pres">
      <dgm:prSet presAssocID="{AFD53041-46AE-4CDC-AB62-E9EE0511F913}" presName="node" presStyleLbl="node1" presStyleIdx="3" presStyleCnt="6" custRadScaleRad="102784">
        <dgm:presLayoutVars>
          <dgm:bulletEnabled val="1"/>
        </dgm:presLayoutVars>
      </dgm:prSet>
      <dgm:spPr/>
    </dgm:pt>
    <dgm:pt modelId="{10D7213F-3654-4FE3-AB05-EC9E7BE59DB9}" type="pres">
      <dgm:prSet presAssocID="{AFD53041-46AE-4CDC-AB62-E9EE0511F913}" presName="spNode" presStyleCnt="0"/>
      <dgm:spPr/>
    </dgm:pt>
    <dgm:pt modelId="{094B092C-A75F-4FE3-B438-56E75AC9FEBA}" type="pres">
      <dgm:prSet presAssocID="{5630ECAC-10A8-43AE-AF3B-4087FB6F2983}" presName="sibTrans" presStyleLbl="sibTrans1D1" presStyleIdx="3" presStyleCnt="6"/>
      <dgm:spPr/>
    </dgm:pt>
    <dgm:pt modelId="{425DDFE0-4DC1-46E1-9B7E-4F0EFB7971CC}" type="pres">
      <dgm:prSet presAssocID="{5DEF2712-3605-4131-8CAC-748033978968}" presName="node" presStyleLbl="node1" presStyleIdx="4" presStyleCnt="6">
        <dgm:presLayoutVars>
          <dgm:bulletEnabled val="1"/>
        </dgm:presLayoutVars>
      </dgm:prSet>
      <dgm:spPr/>
    </dgm:pt>
    <dgm:pt modelId="{03CAB868-6417-4112-A226-6768A6873A6F}" type="pres">
      <dgm:prSet presAssocID="{5DEF2712-3605-4131-8CAC-748033978968}" presName="spNode" presStyleCnt="0"/>
      <dgm:spPr/>
    </dgm:pt>
    <dgm:pt modelId="{F79F62BE-15DA-4526-A026-2E28AA646F2F}" type="pres">
      <dgm:prSet presAssocID="{805B202F-069B-45BD-97F1-C25ECACAF32B}" presName="sibTrans" presStyleLbl="sibTrans1D1" presStyleIdx="4" presStyleCnt="6"/>
      <dgm:spPr/>
    </dgm:pt>
    <dgm:pt modelId="{BA2305B2-83FC-4D37-9C92-72210D836277}" type="pres">
      <dgm:prSet presAssocID="{109C7D2F-C6D1-413A-8864-72CE514BCD10}" presName="node" presStyleLbl="node1" presStyleIdx="5" presStyleCnt="6">
        <dgm:presLayoutVars>
          <dgm:bulletEnabled val="1"/>
        </dgm:presLayoutVars>
      </dgm:prSet>
      <dgm:spPr/>
    </dgm:pt>
    <dgm:pt modelId="{15CD80B4-2F32-4165-AB53-9ABC41B36B3D}" type="pres">
      <dgm:prSet presAssocID="{109C7D2F-C6D1-413A-8864-72CE514BCD10}" presName="spNode" presStyleCnt="0"/>
      <dgm:spPr/>
    </dgm:pt>
    <dgm:pt modelId="{C6F9D121-BD2A-40C0-958F-5DCCF7568177}" type="pres">
      <dgm:prSet presAssocID="{9CCECFB7-68A7-4D36-AEB7-9D002BA2F31C}" presName="sibTrans" presStyleLbl="sibTrans1D1" presStyleIdx="5" presStyleCnt="6"/>
      <dgm:spPr/>
    </dgm:pt>
  </dgm:ptLst>
  <dgm:cxnLst>
    <dgm:cxn modelId="{FB850B07-76CA-4CF1-8AAE-4481CA9F6536}" srcId="{D4047605-51A8-49DD-B4A3-5140BA1B9770}" destId="{109C7D2F-C6D1-413A-8864-72CE514BCD10}" srcOrd="5" destOrd="0" parTransId="{5EDDDC04-4092-4464-AC19-91AE3C506674}" sibTransId="{9CCECFB7-68A7-4D36-AEB7-9D002BA2F31C}"/>
    <dgm:cxn modelId="{D6CA2E0C-C4E6-4FE6-92AE-11880B20962F}" type="presOf" srcId="{81D99D8B-AC0B-439F-BB80-EAEF057628A2}" destId="{2B763649-1FC0-484D-A2AF-84770351A4E9}" srcOrd="0" destOrd="0" presId="urn:microsoft.com/office/officeart/2005/8/layout/cycle6"/>
    <dgm:cxn modelId="{25999513-F056-4232-9FB6-4D554568BDE9}" type="presOf" srcId="{AFD53041-46AE-4CDC-AB62-E9EE0511F913}" destId="{C60CFA07-9BFF-42C4-9DED-3006155A0D2A}" srcOrd="0" destOrd="0" presId="urn:microsoft.com/office/officeart/2005/8/layout/cycle6"/>
    <dgm:cxn modelId="{1A46C32A-4A02-4C24-97C0-DA2982A46E68}" type="presOf" srcId="{AC618344-5189-46A4-81AF-14D8E0950ECF}" destId="{E2CBA7DE-0B34-4714-8F70-BB80C7BAE699}" srcOrd="0" destOrd="0" presId="urn:microsoft.com/office/officeart/2005/8/layout/cycle6"/>
    <dgm:cxn modelId="{E57FEC31-6864-4817-B6A2-105CB15CE47A}" type="presOf" srcId="{CD1BB4D9-4A36-48BB-95B3-3478AEBB3434}" destId="{2B608926-AE0D-4172-9DE7-0BFD6CB66A77}" srcOrd="0" destOrd="0" presId="urn:microsoft.com/office/officeart/2005/8/layout/cycle6"/>
    <dgm:cxn modelId="{34B63B36-A04C-402E-96F8-92E39853DF07}" type="presOf" srcId="{D4047605-51A8-49DD-B4A3-5140BA1B9770}" destId="{33770FD0-ECEA-4946-A0B3-3D34A50B8F6C}" srcOrd="0" destOrd="0" presId="urn:microsoft.com/office/officeart/2005/8/layout/cycle6"/>
    <dgm:cxn modelId="{17AB4B3E-49B3-4A43-BD67-62DFBB2E763B}" type="presOf" srcId="{B4373444-5D92-4230-B217-CA801D4EAE64}" destId="{CC01F395-6CB4-4CC9-AEED-E067E69DAFF2}" srcOrd="0" destOrd="0" presId="urn:microsoft.com/office/officeart/2005/8/layout/cycle6"/>
    <dgm:cxn modelId="{B3834240-4CA0-4C33-A263-86550CA34741}" type="presOf" srcId="{9CCECFB7-68A7-4D36-AEB7-9D002BA2F31C}" destId="{C6F9D121-BD2A-40C0-958F-5DCCF7568177}" srcOrd="0" destOrd="0" presId="urn:microsoft.com/office/officeart/2005/8/layout/cycle6"/>
    <dgm:cxn modelId="{8D0F7169-DBD3-4238-B6AC-6BA8FF16ACA6}" type="presOf" srcId="{CF956315-B83B-42DB-A1BA-AE3445E679A2}" destId="{B280899B-96B4-490C-92A6-8AC6E562D5BD}" srcOrd="0" destOrd="0" presId="urn:microsoft.com/office/officeart/2005/8/layout/cycle6"/>
    <dgm:cxn modelId="{9CB6E56D-8446-43E1-933E-091E850ED10B}" type="presOf" srcId="{5281A7D9-9A73-4809-AFA0-C39092670CA3}" destId="{DF04A0FF-E624-431F-939F-1202DCA0BFDC}" srcOrd="0" destOrd="0" presId="urn:microsoft.com/office/officeart/2005/8/layout/cycle6"/>
    <dgm:cxn modelId="{688C9F76-3CBE-4FBF-999C-770D4A60F803}" srcId="{D4047605-51A8-49DD-B4A3-5140BA1B9770}" destId="{CD1BB4D9-4A36-48BB-95B3-3478AEBB3434}" srcOrd="2" destOrd="0" parTransId="{B197BF18-2D26-4CA3-8C84-BD268DE8A4A2}" sibTransId="{CF956315-B83B-42DB-A1BA-AE3445E679A2}"/>
    <dgm:cxn modelId="{A8D67782-94F9-4FCF-A6F3-A5D96F470115}" type="presOf" srcId="{5630ECAC-10A8-43AE-AF3B-4087FB6F2983}" destId="{094B092C-A75F-4FE3-B438-56E75AC9FEBA}" srcOrd="0" destOrd="0" presId="urn:microsoft.com/office/officeart/2005/8/layout/cycle6"/>
    <dgm:cxn modelId="{FF1B8A88-6280-439E-91C6-528CCB584A54}" type="presOf" srcId="{5DEF2712-3605-4131-8CAC-748033978968}" destId="{425DDFE0-4DC1-46E1-9B7E-4F0EFB7971CC}" srcOrd="0" destOrd="0" presId="urn:microsoft.com/office/officeart/2005/8/layout/cycle6"/>
    <dgm:cxn modelId="{D4AB5296-2B5C-4236-8E94-132E90260BCE}" type="presOf" srcId="{805B202F-069B-45BD-97F1-C25ECACAF32B}" destId="{F79F62BE-15DA-4526-A026-2E28AA646F2F}" srcOrd="0" destOrd="0" presId="urn:microsoft.com/office/officeart/2005/8/layout/cycle6"/>
    <dgm:cxn modelId="{A957D69A-C8CD-41FE-8AE2-7C010041105A}" type="presOf" srcId="{109C7D2F-C6D1-413A-8864-72CE514BCD10}" destId="{BA2305B2-83FC-4D37-9C92-72210D836277}" srcOrd="0" destOrd="0" presId="urn:microsoft.com/office/officeart/2005/8/layout/cycle6"/>
    <dgm:cxn modelId="{E2A0EAA6-6DBD-4D79-88E2-DB6240E096CC}" srcId="{D4047605-51A8-49DD-B4A3-5140BA1B9770}" destId="{5DEF2712-3605-4131-8CAC-748033978968}" srcOrd="4" destOrd="0" parTransId="{C4CA8A88-D070-4D1B-BF46-D94033688CE1}" sibTransId="{805B202F-069B-45BD-97F1-C25ECACAF32B}"/>
    <dgm:cxn modelId="{144EE2C8-521C-4AE6-9255-858EDB8A0053}" srcId="{D4047605-51A8-49DD-B4A3-5140BA1B9770}" destId="{81D99D8B-AC0B-439F-BB80-EAEF057628A2}" srcOrd="0" destOrd="0" parTransId="{011534F4-2CC0-4740-871D-97C7DF59061F}" sibTransId="{5281A7D9-9A73-4809-AFA0-C39092670CA3}"/>
    <dgm:cxn modelId="{97AD4BD7-CCBB-46A8-BB30-2190049E039E}" srcId="{D4047605-51A8-49DD-B4A3-5140BA1B9770}" destId="{AC618344-5189-46A4-81AF-14D8E0950ECF}" srcOrd="1" destOrd="0" parTransId="{B4A9B734-42C6-4B0E-84F9-80AAE25564CB}" sibTransId="{B4373444-5D92-4230-B217-CA801D4EAE64}"/>
    <dgm:cxn modelId="{797B12F8-C618-456D-8172-08FAA851BFCE}" srcId="{D4047605-51A8-49DD-B4A3-5140BA1B9770}" destId="{AFD53041-46AE-4CDC-AB62-E9EE0511F913}" srcOrd="3" destOrd="0" parTransId="{0B27D6E5-BB6A-47A3-AE6D-87D45B8A4AB3}" sibTransId="{5630ECAC-10A8-43AE-AF3B-4087FB6F2983}"/>
    <dgm:cxn modelId="{6F3ABFBA-BA14-46A3-BA0C-7A1640A747F0}" type="presParOf" srcId="{33770FD0-ECEA-4946-A0B3-3D34A50B8F6C}" destId="{2B763649-1FC0-484D-A2AF-84770351A4E9}" srcOrd="0" destOrd="0" presId="urn:microsoft.com/office/officeart/2005/8/layout/cycle6"/>
    <dgm:cxn modelId="{F25A08FA-47C0-4090-B558-E2921E8304A3}" type="presParOf" srcId="{33770FD0-ECEA-4946-A0B3-3D34A50B8F6C}" destId="{96866815-6EC4-4817-A9A8-A88A94B1DCDA}" srcOrd="1" destOrd="0" presId="urn:microsoft.com/office/officeart/2005/8/layout/cycle6"/>
    <dgm:cxn modelId="{EF61D30F-19BE-42F8-B869-33F3D66E1E37}" type="presParOf" srcId="{33770FD0-ECEA-4946-A0B3-3D34A50B8F6C}" destId="{DF04A0FF-E624-431F-939F-1202DCA0BFDC}" srcOrd="2" destOrd="0" presId="urn:microsoft.com/office/officeart/2005/8/layout/cycle6"/>
    <dgm:cxn modelId="{E23DC2AC-1DA8-47E9-BEAA-0975FC71EF6F}" type="presParOf" srcId="{33770FD0-ECEA-4946-A0B3-3D34A50B8F6C}" destId="{E2CBA7DE-0B34-4714-8F70-BB80C7BAE699}" srcOrd="3" destOrd="0" presId="urn:microsoft.com/office/officeart/2005/8/layout/cycle6"/>
    <dgm:cxn modelId="{168CD4FA-BDA9-4A77-9436-0DABFCD3610C}" type="presParOf" srcId="{33770FD0-ECEA-4946-A0B3-3D34A50B8F6C}" destId="{F85DAC83-4037-4376-9FE5-8324DB2DEC55}" srcOrd="4" destOrd="0" presId="urn:microsoft.com/office/officeart/2005/8/layout/cycle6"/>
    <dgm:cxn modelId="{5686E098-4C33-431E-B0D4-4B5A1AB88C5A}" type="presParOf" srcId="{33770FD0-ECEA-4946-A0B3-3D34A50B8F6C}" destId="{CC01F395-6CB4-4CC9-AEED-E067E69DAFF2}" srcOrd="5" destOrd="0" presId="urn:microsoft.com/office/officeart/2005/8/layout/cycle6"/>
    <dgm:cxn modelId="{D4730EE1-ADF4-4C68-BB59-5B44D8E738F2}" type="presParOf" srcId="{33770FD0-ECEA-4946-A0B3-3D34A50B8F6C}" destId="{2B608926-AE0D-4172-9DE7-0BFD6CB66A77}" srcOrd="6" destOrd="0" presId="urn:microsoft.com/office/officeart/2005/8/layout/cycle6"/>
    <dgm:cxn modelId="{A7157BFA-9294-43E8-A04B-2C759CA4CB0A}" type="presParOf" srcId="{33770FD0-ECEA-4946-A0B3-3D34A50B8F6C}" destId="{F8800823-7F0E-4B73-BEC6-A9C281B3B8F0}" srcOrd="7" destOrd="0" presId="urn:microsoft.com/office/officeart/2005/8/layout/cycle6"/>
    <dgm:cxn modelId="{9DE7815A-5522-4780-AC8F-69D9D486D22C}" type="presParOf" srcId="{33770FD0-ECEA-4946-A0B3-3D34A50B8F6C}" destId="{B280899B-96B4-490C-92A6-8AC6E562D5BD}" srcOrd="8" destOrd="0" presId="urn:microsoft.com/office/officeart/2005/8/layout/cycle6"/>
    <dgm:cxn modelId="{3E8EDEF2-48BD-48B0-888F-A8F320C4A7F2}" type="presParOf" srcId="{33770FD0-ECEA-4946-A0B3-3D34A50B8F6C}" destId="{C60CFA07-9BFF-42C4-9DED-3006155A0D2A}" srcOrd="9" destOrd="0" presId="urn:microsoft.com/office/officeart/2005/8/layout/cycle6"/>
    <dgm:cxn modelId="{4074936B-4215-40DD-AAEB-C25EDE0E21D6}" type="presParOf" srcId="{33770FD0-ECEA-4946-A0B3-3D34A50B8F6C}" destId="{10D7213F-3654-4FE3-AB05-EC9E7BE59DB9}" srcOrd="10" destOrd="0" presId="urn:microsoft.com/office/officeart/2005/8/layout/cycle6"/>
    <dgm:cxn modelId="{A5FF6FDC-F36A-49C9-B1D6-CC3707BAA11E}" type="presParOf" srcId="{33770FD0-ECEA-4946-A0B3-3D34A50B8F6C}" destId="{094B092C-A75F-4FE3-B438-56E75AC9FEBA}" srcOrd="11" destOrd="0" presId="urn:microsoft.com/office/officeart/2005/8/layout/cycle6"/>
    <dgm:cxn modelId="{16B276FE-3060-4B6C-AB2F-935EE72E0B79}" type="presParOf" srcId="{33770FD0-ECEA-4946-A0B3-3D34A50B8F6C}" destId="{425DDFE0-4DC1-46E1-9B7E-4F0EFB7971CC}" srcOrd="12" destOrd="0" presId="urn:microsoft.com/office/officeart/2005/8/layout/cycle6"/>
    <dgm:cxn modelId="{B8343D64-24AB-4475-B4C1-F0C81B1C4B06}" type="presParOf" srcId="{33770FD0-ECEA-4946-A0B3-3D34A50B8F6C}" destId="{03CAB868-6417-4112-A226-6768A6873A6F}" srcOrd="13" destOrd="0" presId="urn:microsoft.com/office/officeart/2005/8/layout/cycle6"/>
    <dgm:cxn modelId="{4CD85EB8-3EBB-405F-B934-EF1D9E079AE7}" type="presParOf" srcId="{33770FD0-ECEA-4946-A0B3-3D34A50B8F6C}" destId="{F79F62BE-15DA-4526-A026-2E28AA646F2F}" srcOrd="14" destOrd="0" presId="urn:microsoft.com/office/officeart/2005/8/layout/cycle6"/>
    <dgm:cxn modelId="{CC0C75ED-B87A-43A2-B8E4-DA0083102101}" type="presParOf" srcId="{33770FD0-ECEA-4946-A0B3-3D34A50B8F6C}" destId="{BA2305B2-83FC-4D37-9C92-72210D836277}" srcOrd="15" destOrd="0" presId="urn:microsoft.com/office/officeart/2005/8/layout/cycle6"/>
    <dgm:cxn modelId="{903BC86C-3268-405F-B9FB-197A86EB648A}" type="presParOf" srcId="{33770FD0-ECEA-4946-A0B3-3D34A50B8F6C}" destId="{15CD80B4-2F32-4165-AB53-9ABC41B36B3D}" srcOrd="16" destOrd="0" presId="urn:microsoft.com/office/officeart/2005/8/layout/cycle6"/>
    <dgm:cxn modelId="{C1679650-C173-46DA-B39A-555516FD27DB}" type="presParOf" srcId="{33770FD0-ECEA-4946-A0B3-3D34A50B8F6C}" destId="{C6F9D121-BD2A-40C0-958F-5DCCF7568177}" srcOrd="17" destOrd="0" presId="urn:microsoft.com/office/officeart/2005/8/layout/cycle6"/>
  </dgm:cxnLst>
  <dgm:bg/>
  <dgm:whole>
    <a:ln w="571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3649-1FC0-484D-A2AF-84770351A4E9}">
      <dsp:nvSpPr>
        <dsp:cNvPr id="0" name=""/>
        <dsp:cNvSpPr/>
      </dsp:nvSpPr>
      <dsp:spPr>
        <a:xfrm>
          <a:off x="8410104" y="-18033"/>
          <a:ext cx="3735940" cy="2528385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/>
            <a:t>Proyectos</a:t>
          </a:r>
          <a:endParaRPr lang="es-NI" sz="3400" b="1" kern="1200" noProof="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QMake</a:t>
          </a:r>
          <a:endParaRPr lang="en-US" sz="3400" b="1" i="1" kern="1200" dirty="0"/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 dirty="0"/>
            <a:t>-</a:t>
          </a:r>
          <a:r>
            <a:rPr lang="en-US" sz="3400" b="1" i="1" kern="1200" dirty="0" err="1"/>
            <a:t>CMake</a:t>
          </a:r>
          <a:r>
            <a:rPr lang="en-US" sz="3400" b="1" i="1" kern="1200" dirty="0"/>
            <a:t>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 dirty="0"/>
        </a:p>
      </dsp:txBody>
      <dsp:txXfrm>
        <a:off x="8533530" y="105393"/>
        <a:ext cx="3489088" cy="2281533"/>
      </dsp:txXfrm>
    </dsp:sp>
    <dsp:sp modelId="{DF04A0FF-E624-431F-939F-1202DCA0BFDC}">
      <dsp:nvSpPr>
        <dsp:cNvPr id="0" name=""/>
        <dsp:cNvSpPr/>
      </dsp:nvSpPr>
      <dsp:spPr>
        <a:xfrm>
          <a:off x="4875958" y="134577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7297875" y="221873"/>
              </a:moveTo>
              <a:arcTo wR="5720190" hR="5720190" stAng="17160617" swAng="172054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A7DE-0B34-4714-8F70-BB80C7BAE699}">
      <dsp:nvSpPr>
        <dsp:cNvPr id="0" name=""/>
        <dsp:cNvSpPr/>
      </dsp:nvSpPr>
      <dsp:spPr>
        <a:xfrm>
          <a:off x="13355257" y="3019442"/>
          <a:ext cx="4262857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Editores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-Editor de código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-Diseño de UI</a:t>
          </a:r>
        </a:p>
      </dsp:txBody>
      <dsp:txXfrm>
        <a:off x="13473800" y="3137985"/>
        <a:ext cx="4025771" cy="2191275"/>
      </dsp:txXfrm>
    </dsp:sp>
    <dsp:sp modelId="{CC01F395-6CB4-4CC9-AEED-E067E69DAFF2}">
      <dsp:nvSpPr>
        <dsp:cNvPr id="0" name=""/>
        <dsp:cNvSpPr/>
      </dsp:nvSpPr>
      <dsp:spPr>
        <a:xfrm>
          <a:off x="4637600" y="880337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1329463" y="4599192"/>
              </a:moveTo>
              <a:arcTo wR="5720190" hR="5720190" stAng="20921909" swAng="1933586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08926-AE0D-4172-9DE7-0BFD6CB66A77}">
      <dsp:nvSpPr>
        <dsp:cNvPr id="0" name=""/>
        <dsp:cNvSpPr/>
      </dsp:nvSpPr>
      <dsp:spPr>
        <a:xfrm>
          <a:off x="13274137" y="8673665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Lenguajes</a:t>
          </a:r>
          <a:endParaRPr lang="es-NI" sz="4000" b="1" kern="1200" noProof="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-C++ </a:t>
          </a:r>
        </a:p>
        <a:p>
          <a:pPr marL="0"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-QML</a:t>
          </a:r>
        </a:p>
      </dsp:txBody>
      <dsp:txXfrm>
        <a:off x="13392680" y="8792208"/>
        <a:ext cx="3498854" cy="2191275"/>
      </dsp:txXfrm>
    </dsp:sp>
    <dsp:sp modelId="{B280899B-96B4-490C-92A6-8AC6E562D5BD}">
      <dsp:nvSpPr>
        <dsp:cNvPr id="0" name=""/>
        <dsp:cNvSpPr/>
      </dsp:nvSpPr>
      <dsp:spPr>
        <a:xfrm>
          <a:off x="4451272" y="1284178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9694293" y="9834445"/>
              </a:moveTo>
              <a:arcTo wR="5720190" hR="5720190" stAng="2759562" swAng="1414490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CFA07-9BFF-42C4-9DED-3006155A0D2A}">
      <dsp:nvSpPr>
        <dsp:cNvPr id="0" name=""/>
        <dsp:cNvSpPr/>
      </dsp:nvSpPr>
      <dsp:spPr>
        <a:xfrm>
          <a:off x="8410104" y="11472360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Sistemas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Escritorio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700" kern="1200" noProof="0" dirty="0"/>
            <a:t>Móviles</a:t>
          </a:r>
        </a:p>
      </dsp:txBody>
      <dsp:txXfrm>
        <a:off x="8528647" y="11590903"/>
        <a:ext cx="3498854" cy="2191275"/>
      </dsp:txXfrm>
    </dsp:sp>
    <dsp:sp modelId="{094B092C-A75F-4FE3-B438-56E75AC9FEBA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3828355" y="11118481"/>
              </a:moveTo>
              <a:arcTo wR="5720190" hR="5720190" stAng="655878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DDFE0-4DC1-46E1-9B7E-4F0EFB7971CC}">
      <dsp:nvSpPr>
        <dsp:cNvPr id="0" name=""/>
        <dsp:cNvSpPr/>
      </dsp:nvSpPr>
      <dsp:spPr>
        <a:xfrm>
          <a:off x="3456274" y="861226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44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Herramientas</a:t>
          </a:r>
          <a:r>
            <a:rPr lang="es-NI" sz="4000" kern="1200" noProof="0" dirty="0"/>
            <a:t>-Control de Versiones (GitHub)</a:t>
          </a:r>
          <a:endParaRPr lang="es-NI" sz="3000" kern="1200" noProof="0" dirty="0"/>
        </a:p>
      </dsp:txBody>
      <dsp:txXfrm>
        <a:off x="3574817" y="8730807"/>
        <a:ext cx="3498854" cy="2191275"/>
      </dsp:txXfrm>
    </dsp:sp>
    <dsp:sp modelId="{F79F62BE-15DA-4526-A026-2E28AA646F2F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232530" y="7334552"/>
              </a:moveTo>
              <a:arcTo wR="5720190" hR="5720190" stAng="9816429" swAng="1967141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05B2-83FC-4D37-9C92-72210D836277}">
      <dsp:nvSpPr>
        <dsp:cNvPr id="0" name=""/>
        <dsp:cNvSpPr/>
      </dsp:nvSpPr>
      <dsp:spPr>
        <a:xfrm>
          <a:off x="3456274" y="2892074"/>
          <a:ext cx="3735940" cy="2428361"/>
        </a:xfrm>
        <a:prstGeom prst="roundRect">
          <a:avLst/>
        </a:prstGeom>
        <a:solidFill>
          <a:srgbClr val="37BD4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Debug</a:t>
          </a:r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GDB</a:t>
          </a:r>
          <a:endParaRPr lang="en-US" sz="3000" kern="1200" dirty="0"/>
        </a:p>
        <a:p>
          <a:pPr marL="0"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 dirty="0"/>
        </a:p>
      </dsp:txBody>
      <dsp:txXfrm>
        <a:off x="3574817" y="3010617"/>
        <a:ext cx="3498854" cy="2191275"/>
      </dsp:txXfrm>
    </dsp:sp>
    <dsp:sp modelId="{C6F9D121-BD2A-40C0-958F-5DCCF7568177}">
      <dsp:nvSpPr>
        <dsp:cNvPr id="0" name=""/>
        <dsp:cNvSpPr/>
      </dsp:nvSpPr>
      <dsp:spPr>
        <a:xfrm>
          <a:off x="4557883" y="1246159"/>
          <a:ext cx="11440381" cy="11440381"/>
        </a:xfrm>
        <a:custGeom>
          <a:avLst/>
          <a:gdLst/>
          <a:ahLst/>
          <a:cxnLst/>
          <a:rect l="0" t="0" r="0" b="0"/>
          <a:pathLst>
            <a:path>
              <a:moveTo>
                <a:pt x="1723149" y="1628218"/>
              </a:moveTo>
              <a:arcTo wR="5720190" hR="5720190" stAng="13540343" swAng="1500874"/>
            </a:path>
          </a:pathLst>
        </a:custGeom>
        <a:noFill/>
        <a:ln w="76200" cap="flat" cmpd="sng" algn="ctr">
          <a:solidFill>
            <a:srgbClr val="37BD4D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072" y="2948801"/>
            <a:ext cx="24024431" cy="6272977"/>
          </a:xfrm>
        </p:spPr>
        <p:txBody>
          <a:bodyPr anchor="b"/>
          <a:lstStyle>
            <a:lvl1pPr algn="ctr"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072" y="9463688"/>
            <a:ext cx="24024431" cy="4350208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364" indent="0" algn="ctr">
              <a:buNone/>
              <a:defRPr sz="5255"/>
            </a:lvl2pPr>
            <a:lvl3pPr marL="2402727" indent="0" algn="ctr">
              <a:buNone/>
              <a:defRPr sz="4729"/>
            </a:lvl3pPr>
            <a:lvl4pPr marL="3604091" indent="0" algn="ctr">
              <a:buNone/>
              <a:defRPr sz="4204"/>
            </a:lvl4pPr>
            <a:lvl5pPr marL="4805454" indent="0" algn="ctr">
              <a:buNone/>
              <a:defRPr sz="4204"/>
            </a:lvl5pPr>
            <a:lvl6pPr marL="6006818" indent="0" algn="ctr">
              <a:buNone/>
              <a:defRPr sz="4204"/>
            </a:lvl6pPr>
            <a:lvl7pPr marL="7208182" indent="0" algn="ctr">
              <a:buNone/>
              <a:defRPr sz="4204"/>
            </a:lvl7pPr>
            <a:lvl8pPr marL="8409545" indent="0" algn="ctr">
              <a:buNone/>
              <a:defRPr sz="4204"/>
            </a:lvl8pPr>
            <a:lvl9pPr marL="9610909" indent="0" algn="ctr">
              <a:buNone/>
              <a:defRPr sz="420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5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0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23313" y="959298"/>
            <a:ext cx="6907024" cy="1526952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2241" y="959298"/>
            <a:ext cx="20320665" cy="1526952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9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558" y="4492021"/>
            <a:ext cx="27628096" cy="7495038"/>
          </a:xfrm>
        </p:spPr>
        <p:txBody>
          <a:bodyPr anchor="b"/>
          <a:lstStyle>
            <a:lvl1pPr>
              <a:defRPr sz="157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5558" y="12057965"/>
            <a:ext cx="27628096" cy="3941464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75000"/>
                  </a:schemeClr>
                </a:solidFill>
              </a:defRPr>
            </a:lvl1pPr>
            <a:lvl2pPr marL="1201364" indent="0">
              <a:buNone/>
              <a:defRPr sz="5255">
                <a:solidFill>
                  <a:schemeClr val="tx1">
                    <a:tint val="75000"/>
                  </a:schemeClr>
                </a:solidFill>
              </a:defRPr>
            </a:lvl2pPr>
            <a:lvl3pPr marL="2402727" indent="0">
              <a:buNone/>
              <a:defRPr sz="4729">
                <a:solidFill>
                  <a:schemeClr val="tx1">
                    <a:tint val="75000"/>
                  </a:schemeClr>
                </a:solidFill>
              </a:defRPr>
            </a:lvl3pPr>
            <a:lvl4pPr marL="3604091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4pPr>
            <a:lvl5pPr marL="4805454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5pPr>
            <a:lvl6pPr marL="6006818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6pPr>
            <a:lvl7pPr marL="7208182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7pPr>
            <a:lvl8pPr marL="8409545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8pPr>
            <a:lvl9pPr marL="9610909" indent="0">
              <a:buNone/>
              <a:defRPr sz="4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3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2240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16491" y="4796492"/>
            <a:ext cx="13613844" cy="1143233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41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959302"/>
            <a:ext cx="27628096" cy="34826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415" y="4416945"/>
            <a:ext cx="13551279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6415" y="6581620"/>
            <a:ext cx="13551279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16493" y="4416945"/>
            <a:ext cx="13618017" cy="2164676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364" indent="0">
              <a:buNone/>
              <a:defRPr sz="5255" b="1"/>
            </a:lvl2pPr>
            <a:lvl3pPr marL="2402727" indent="0">
              <a:buNone/>
              <a:defRPr sz="4729" b="1"/>
            </a:lvl3pPr>
            <a:lvl4pPr marL="3604091" indent="0">
              <a:buNone/>
              <a:defRPr sz="4204" b="1"/>
            </a:lvl4pPr>
            <a:lvl5pPr marL="4805454" indent="0">
              <a:buNone/>
              <a:defRPr sz="4204" b="1"/>
            </a:lvl5pPr>
            <a:lvl6pPr marL="6006818" indent="0">
              <a:buNone/>
              <a:defRPr sz="4204" b="1"/>
            </a:lvl6pPr>
            <a:lvl7pPr marL="7208182" indent="0">
              <a:buNone/>
              <a:defRPr sz="4204" b="1"/>
            </a:lvl7pPr>
            <a:lvl8pPr marL="8409545" indent="0">
              <a:buNone/>
              <a:defRPr sz="4204" b="1"/>
            </a:lvl8pPr>
            <a:lvl9pPr marL="9610909" indent="0">
              <a:buNone/>
              <a:defRPr sz="4204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16493" y="6581620"/>
            <a:ext cx="13618017" cy="96805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5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8017" y="2594280"/>
            <a:ext cx="16216491" cy="12804547"/>
          </a:xfrm>
        </p:spPr>
        <p:txBody>
          <a:bodyPr/>
          <a:lstStyle>
            <a:lvl1pPr>
              <a:defRPr sz="8407"/>
            </a:lvl1pPr>
            <a:lvl2pPr>
              <a:defRPr sz="7357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412" y="1201208"/>
            <a:ext cx="10331339" cy="4204229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18017" y="2594280"/>
            <a:ext cx="16216491" cy="12804547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364" indent="0">
              <a:buNone/>
              <a:defRPr sz="7357"/>
            </a:lvl2pPr>
            <a:lvl3pPr marL="2402727" indent="0">
              <a:buNone/>
              <a:defRPr sz="6306"/>
            </a:lvl3pPr>
            <a:lvl4pPr marL="3604091" indent="0">
              <a:buNone/>
              <a:defRPr sz="5255"/>
            </a:lvl4pPr>
            <a:lvl5pPr marL="4805454" indent="0">
              <a:buNone/>
              <a:defRPr sz="5255"/>
            </a:lvl5pPr>
            <a:lvl6pPr marL="6006818" indent="0">
              <a:buNone/>
              <a:defRPr sz="5255"/>
            </a:lvl6pPr>
            <a:lvl7pPr marL="7208182" indent="0">
              <a:buNone/>
              <a:defRPr sz="5255"/>
            </a:lvl7pPr>
            <a:lvl8pPr marL="8409545" indent="0">
              <a:buNone/>
              <a:defRPr sz="5255"/>
            </a:lvl8pPr>
            <a:lvl9pPr marL="9610909" indent="0">
              <a:buNone/>
              <a:defRPr sz="525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6412" y="5405437"/>
            <a:ext cx="10331339" cy="10014242"/>
          </a:xfrm>
        </p:spPr>
        <p:txBody>
          <a:bodyPr/>
          <a:lstStyle>
            <a:lvl1pPr marL="0" indent="0">
              <a:buNone/>
              <a:defRPr sz="4204"/>
            </a:lvl1pPr>
            <a:lvl2pPr marL="1201364" indent="0">
              <a:buNone/>
              <a:defRPr sz="3678"/>
            </a:lvl2pPr>
            <a:lvl3pPr marL="2402727" indent="0">
              <a:buNone/>
              <a:defRPr sz="3153"/>
            </a:lvl3pPr>
            <a:lvl4pPr marL="3604091" indent="0">
              <a:buNone/>
              <a:defRPr sz="2627"/>
            </a:lvl4pPr>
            <a:lvl5pPr marL="4805454" indent="0">
              <a:buNone/>
              <a:defRPr sz="2627"/>
            </a:lvl5pPr>
            <a:lvl6pPr marL="6006818" indent="0">
              <a:buNone/>
              <a:defRPr sz="2627"/>
            </a:lvl6pPr>
            <a:lvl7pPr marL="7208182" indent="0">
              <a:buNone/>
              <a:defRPr sz="2627"/>
            </a:lvl7pPr>
            <a:lvl8pPr marL="8409545" indent="0">
              <a:buNone/>
              <a:defRPr sz="2627"/>
            </a:lvl8pPr>
            <a:lvl9pPr marL="9610909" indent="0">
              <a:buNone/>
              <a:defRPr sz="262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9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2240" y="959302"/>
            <a:ext cx="27628096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240" y="4796492"/>
            <a:ext cx="27628096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2240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7E0E-BED0-40DA-882A-A57045C57D8C}" type="datetimeFigureOut">
              <a:rPr lang="es-ES" smtClean="0"/>
              <a:t>26/07/2019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791" y="16700137"/>
            <a:ext cx="10810994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23006" y="16700137"/>
            <a:ext cx="7207329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9260-21D4-4546-8CAA-46FA6227AE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5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2727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84" indent="-600684" algn="l" defTabSz="2402727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7" kern="1200">
          <a:solidFill>
            <a:schemeClr val="tx1"/>
          </a:solidFill>
          <a:latin typeface="+mn-lt"/>
          <a:ea typeface="+mn-ea"/>
          <a:cs typeface="+mn-cs"/>
        </a:defRPr>
      </a:lvl1pPr>
      <a:lvl2pPr marL="180204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411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774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6138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7502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8865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10229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1593" indent="-600684" algn="l" defTabSz="2402727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36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727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4091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5454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818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8182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9545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10909" algn="l" defTabSz="2402727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FC5C6-7426-4DA6-B406-64486B71A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" r="3480"/>
          <a:stretch/>
        </p:blipFill>
        <p:spPr>
          <a:xfrm>
            <a:off x="8391196" y="-1257664"/>
            <a:ext cx="3692742" cy="2998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D28FF3-A34B-4C0E-AC36-A4CCE30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22" y="-1259627"/>
            <a:ext cx="3405623" cy="31284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1B6571-513C-46C1-8EEC-1D95DD71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/>
          <a:stretch/>
        </p:blipFill>
        <p:spPr>
          <a:xfrm>
            <a:off x="8391201" y="1697655"/>
            <a:ext cx="3468707" cy="3477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448E25-711D-4C8A-8E34-677195D0D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9406"/>
          <a:stretch/>
        </p:blipFill>
        <p:spPr>
          <a:xfrm>
            <a:off x="11719033" y="1740494"/>
            <a:ext cx="3770529" cy="34341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F36C11-DA7E-4E23-8CC2-D8F1C1B1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4" y="5269191"/>
            <a:ext cx="1889572" cy="34683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5BB97-FD53-49B1-889B-56EF5947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563" y="5237652"/>
            <a:ext cx="3203594" cy="35045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680805-AD8D-46C5-BAC8-096A95ACF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64" y="-1302920"/>
            <a:ext cx="3807928" cy="3215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F4CD0F0-34C8-4E37-AC54-A1AC0B1DF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38" y="-1302919"/>
            <a:ext cx="3278515" cy="31588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63D5A36-5645-477C-A791-C287CCA70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43" y="1860345"/>
            <a:ext cx="3720897" cy="33061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95A9B79-80E2-4C02-AC9E-F4831FA8CB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09" y="1838643"/>
            <a:ext cx="3407237" cy="34023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508558F-FBBC-47E9-8165-96E001F27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06" y="5208486"/>
            <a:ext cx="3406614" cy="35385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77B49BA-A099-4106-B842-1EC233D42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58" y="5246501"/>
            <a:ext cx="3685365" cy="348461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8CAAAE-BA74-4833-A99C-F10D5541D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383" y="8722816"/>
            <a:ext cx="2912474" cy="33390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681C5B6-2688-4EEF-BBF3-9EBF600F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157" y="8708266"/>
            <a:ext cx="3203594" cy="3345148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8C588D6-471E-445D-AC01-3014EDE80EE0}"/>
              </a:ext>
            </a:extLst>
          </p:cNvPr>
          <p:cNvCxnSpPr>
            <a:cxnSpLocks/>
          </p:cNvCxnSpPr>
          <p:nvPr/>
        </p:nvCxnSpPr>
        <p:spPr>
          <a:xfrm>
            <a:off x="15436478" y="-2273702"/>
            <a:ext cx="33728" cy="11046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20FAAAC-AD88-499E-BD7F-37CA408F6583}"/>
              </a:ext>
            </a:extLst>
          </p:cNvPr>
          <p:cNvCxnSpPr>
            <a:cxnSpLocks/>
          </p:cNvCxnSpPr>
          <p:nvPr/>
        </p:nvCxnSpPr>
        <p:spPr>
          <a:xfrm flipV="1">
            <a:off x="8391196" y="1697655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1A02449-11EC-4BDA-91E9-8D2ED72F0B0B}"/>
              </a:ext>
            </a:extLst>
          </p:cNvPr>
          <p:cNvSpPr txBox="1"/>
          <p:nvPr/>
        </p:nvSpPr>
        <p:spPr>
          <a:xfrm>
            <a:off x="10996936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LINK1</a:t>
            </a:r>
            <a:endParaRPr lang="es-ES" sz="3202" b="1" dirty="0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3D0C113-BF5A-4341-B6C0-746EEA12E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1"/>
          <a:stretch/>
        </p:blipFill>
        <p:spPr>
          <a:xfrm>
            <a:off x="8391201" y="5237650"/>
            <a:ext cx="924534" cy="353477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2CEB73E-885C-4AB6-85C3-A95C347FB105}"/>
              </a:ext>
            </a:extLst>
          </p:cNvPr>
          <p:cNvSpPr txBox="1"/>
          <p:nvPr/>
        </p:nvSpPr>
        <p:spPr>
          <a:xfrm>
            <a:off x="11018827" y="174049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LINK2</a:t>
            </a:r>
            <a:endParaRPr lang="es-ES" sz="3202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F9E89039-D17A-4907-BE98-172E303F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7"/>
          <a:stretch/>
        </p:blipFill>
        <p:spPr>
          <a:xfrm>
            <a:off x="11148591" y="5212249"/>
            <a:ext cx="1082974" cy="353477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0920CB-2C0A-4806-BEB7-88E1A487A021}"/>
              </a:ext>
            </a:extLst>
          </p:cNvPr>
          <p:cNvCxnSpPr>
            <a:cxnSpLocks/>
          </p:cNvCxnSpPr>
          <p:nvPr/>
        </p:nvCxnSpPr>
        <p:spPr>
          <a:xfrm flipV="1">
            <a:off x="8356592" y="5202959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3C6B072-1CF7-4FFE-B68B-41AEA274F733}"/>
              </a:ext>
            </a:extLst>
          </p:cNvPr>
          <p:cNvSpPr txBox="1"/>
          <p:nvPr/>
        </p:nvSpPr>
        <p:spPr>
          <a:xfrm>
            <a:off x="10901090" y="526919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LINK3</a:t>
            </a:r>
            <a:endParaRPr lang="es-ES" sz="3202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B016BB4-BE5F-48CD-B42F-2CEF60C43968}"/>
              </a:ext>
            </a:extLst>
          </p:cNvPr>
          <p:cNvSpPr txBox="1"/>
          <p:nvPr/>
        </p:nvSpPr>
        <p:spPr>
          <a:xfrm>
            <a:off x="18321131" y="-1391676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LINK4</a:t>
            </a:r>
            <a:endParaRPr lang="es-ES" sz="3202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09178E0-8419-400A-985D-5B9D82513430}"/>
              </a:ext>
            </a:extLst>
          </p:cNvPr>
          <p:cNvSpPr txBox="1"/>
          <p:nvPr/>
        </p:nvSpPr>
        <p:spPr>
          <a:xfrm>
            <a:off x="18328686" y="1682754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LINK5</a:t>
            </a:r>
            <a:endParaRPr lang="es-ES" sz="3202" b="1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1E2DA08-97A5-4885-91ED-2ADD6EB679B8}"/>
              </a:ext>
            </a:extLst>
          </p:cNvPr>
          <p:cNvCxnSpPr>
            <a:cxnSpLocks/>
          </p:cNvCxnSpPr>
          <p:nvPr/>
        </p:nvCxnSpPr>
        <p:spPr>
          <a:xfrm flipV="1">
            <a:off x="8391196" y="8754006"/>
            <a:ext cx="14198474" cy="6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3A00F3-0A5C-4828-A63E-4CE7B51404F7}"/>
              </a:ext>
            </a:extLst>
          </p:cNvPr>
          <p:cNvSpPr txBox="1"/>
          <p:nvPr/>
        </p:nvSpPr>
        <p:spPr>
          <a:xfrm>
            <a:off x="18333163" y="5178298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LINK6</a:t>
            </a:r>
            <a:endParaRPr lang="es-ES" sz="3202" b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E9E56C6-D937-4EC7-B36D-F2AA486C14BB}"/>
              </a:ext>
            </a:extLst>
          </p:cNvPr>
          <p:cNvSpPr txBox="1"/>
          <p:nvPr/>
        </p:nvSpPr>
        <p:spPr>
          <a:xfrm>
            <a:off x="14551721" y="8806163"/>
            <a:ext cx="16821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2" b="1" dirty="0"/>
              <a:t>LINK7</a:t>
            </a:r>
            <a:endParaRPr lang="es-ES" sz="3202" b="1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A7EEF4EF-4463-46A9-9F04-745AB97D9643}"/>
              </a:ext>
            </a:extLst>
          </p:cNvPr>
          <p:cNvCxnSpPr>
            <a:cxnSpLocks/>
          </p:cNvCxnSpPr>
          <p:nvPr/>
        </p:nvCxnSpPr>
        <p:spPr>
          <a:xfrm>
            <a:off x="12538379" y="12073077"/>
            <a:ext cx="61003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258BC8B-5D6C-477D-B4CC-20C2F81E340C}"/>
              </a:ext>
            </a:extLst>
          </p:cNvPr>
          <p:cNvSpPr txBox="1"/>
          <p:nvPr/>
        </p:nvSpPr>
        <p:spPr>
          <a:xfrm rot="18785708">
            <a:off x="8097343" y="-1027388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1A7F88D-3F28-4DB1-BE4C-996BAC6337ED}"/>
              </a:ext>
            </a:extLst>
          </p:cNvPr>
          <p:cNvSpPr txBox="1"/>
          <p:nvPr/>
        </p:nvSpPr>
        <p:spPr>
          <a:xfrm rot="18785708">
            <a:off x="12150539" y="901981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4330B32-C757-4A3F-ADBA-807BEB225D3F}"/>
              </a:ext>
            </a:extLst>
          </p:cNvPr>
          <p:cNvSpPr txBox="1"/>
          <p:nvPr/>
        </p:nvSpPr>
        <p:spPr>
          <a:xfrm rot="18785708">
            <a:off x="15159499" y="-106563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>
                <a:solidFill>
                  <a:srgbClr val="FF0000"/>
                </a:solidFill>
              </a:rPr>
              <a:t>Visual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EB259F7-20EA-4417-8ADE-2825E4761307}"/>
              </a:ext>
            </a:extLst>
          </p:cNvPr>
          <p:cNvSpPr txBox="1"/>
          <p:nvPr/>
        </p:nvSpPr>
        <p:spPr>
          <a:xfrm rot="2645447">
            <a:off x="14140298" y="-1053570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b="1" i="1" dirty="0" err="1">
                <a:solidFill>
                  <a:srgbClr val="FF0000"/>
                </a:solidFill>
              </a:rPr>
              <a:t>Colisión</a:t>
            </a:r>
            <a:endParaRPr lang="es-ES" sz="2666" b="1" i="1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BC92711-FCA8-4718-A408-2306126D7A73}"/>
              </a:ext>
            </a:extLst>
          </p:cNvPr>
          <p:cNvSpPr txBox="1"/>
          <p:nvPr/>
        </p:nvSpPr>
        <p:spPr>
          <a:xfrm rot="2645447">
            <a:off x="21202454" y="-1046022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F0BAB2E-6AF5-49CE-9465-80401DF8D05D}"/>
              </a:ext>
            </a:extLst>
          </p:cNvPr>
          <p:cNvSpPr txBox="1"/>
          <p:nvPr/>
        </p:nvSpPr>
        <p:spPr>
          <a:xfrm rot="2645447">
            <a:off x="17213301" y="9073386"/>
            <a:ext cx="168215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666" b="1" i="1">
                <a:solidFill>
                  <a:srgbClr val="FF0000"/>
                </a:solidFill>
              </a:rPr>
              <a:t>Colisión</a:t>
            </a:r>
          </a:p>
        </p:txBody>
      </p:sp>
    </p:spTree>
    <p:extLst>
      <p:ext uri="{BB962C8B-B14F-4D97-AF65-F5344CB8AC3E}">
        <p14:creationId xmlns:p14="http://schemas.microsoft.com/office/powerpoint/2010/main" val="22373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13907451" y="883321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186953"/>
              <a:gd name="adj6" fmla="val -5321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380934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F2954-795C-418A-873D-11FEE1E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t="6935" r="17187" b="4823"/>
          <a:stretch/>
        </p:blipFill>
        <p:spPr>
          <a:xfrm>
            <a:off x="16687801" y="5050974"/>
            <a:ext cx="5257798" cy="378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D62BC-9D47-4E9D-89AE-155D993B4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77064" y="9189902"/>
            <a:ext cx="4441644" cy="1249498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F2708F88-85A7-44FA-9612-9974FE174372}"/>
              </a:ext>
            </a:extLst>
          </p:cNvPr>
          <p:cNvSpPr/>
          <p:nvPr/>
        </p:nvSpPr>
        <p:spPr>
          <a:xfrm>
            <a:off x="22398308" y="5335275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85713"/>
              <a:gd name="adj4" fmla="val -31941"/>
              <a:gd name="adj5" fmla="val 241575"/>
              <a:gd name="adj6" fmla="val -15481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Z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DC23153-A2C4-4F2B-B5B4-0E091DF404F8}"/>
              </a:ext>
            </a:extLst>
          </p:cNvPr>
          <p:cNvSpPr/>
          <p:nvPr/>
        </p:nvSpPr>
        <p:spPr>
          <a:xfrm>
            <a:off x="13907451" y="9920246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E93074BF-F6BF-40EC-8A70-F5C2A40B6AA2}"/>
              </a:ext>
            </a:extLst>
          </p:cNvPr>
          <p:cNvSpPr/>
          <p:nvPr/>
        </p:nvSpPr>
        <p:spPr>
          <a:xfrm>
            <a:off x="13907451" y="9441141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DD264B6C-B2BC-4878-89EA-E345510A704A}"/>
              </a:ext>
            </a:extLst>
          </p:cNvPr>
          <p:cNvSpPr/>
          <p:nvPr/>
        </p:nvSpPr>
        <p:spPr>
          <a:xfrm>
            <a:off x="8115183" y="985964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23877"/>
              <a:gd name="adj6" fmla="val 17089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325E70-F1C1-4F10-84A7-CE1E973EC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778" y="12101152"/>
            <a:ext cx="7284980" cy="40978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D0D20-96EC-45BA-9EC1-BF23DE96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4417" y="9623284"/>
            <a:ext cx="5629277" cy="22193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0C9B07-F124-482A-8804-12FE9E28C988}"/>
              </a:ext>
            </a:extLst>
          </p:cNvPr>
          <p:cNvPicPr/>
          <p:nvPr/>
        </p:nvPicPr>
        <p:blipFill>
          <a:blip r:embed="rId7">
            <a:clrChange>
              <a:clrFrom>
                <a:srgbClr val="F4EADF"/>
              </a:clrFrom>
              <a:clrTo>
                <a:srgbClr val="F4EA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3896" y="9616989"/>
            <a:ext cx="2410521" cy="2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https://bitbucket.org/osrf/gazebo_tutorials/raw/default/ros_control/Gazebo_ros_transmission.png">
            <a:extLst>
              <a:ext uri="{FF2B5EF4-FFF2-40B4-BE49-F238E27FC236}">
                <a16:creationId xmlns:a16="http://schemas.microsoft.com/office/drawing/2014/main" id="{205243F3-13D8-47CE-80FE-D51100B6839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689"/>
          <a:stretch/>
        </p:blipFill>
        <p:spPr bwMode="auto">
          <a:xfrm>
            <a:off x="10987716" y="7029348"/>
            <a:ext cx="10057143" cy="6966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4145C38D-4CBC-4991-B8C7-4B21D0BAA879}"/>
              </a:ext>
            </a:extLst>
          </p:cNvPr>
          <p:cNvSpPr/>
          <p:nvPr/>
        </p:nvSpPr>
        <p:spPr>
          <a:xfrm>
            <a:off x="23149423" y="9373012"/>
            <a:ext cx="1119333" cy="351693"/>
          </a:xfrm>
          <a:prstGeom prst="borderCallout2">
            <a:avLst>
              <a:gd name="adj1" fmla="val 81441"/>
              <a:gd name="adj2" fmla="val -4302"/>
              <a:gd name="adj3" fmla="val 85713"/>
              <a:gd name="adj4" fmla="val -158668"/>
              <a:gd name="adj5" fmla="val 17924"/>
              <a:gd name="adj6" fmla="val -200755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X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6204927" y="6493174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4592"/>
              <a:gd name="adj6" fmla="val -140010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Rotación sobe el Eje Y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9770987" y="7338865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6589"/>
              <a:gd name="adj6" fmla="val 385004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Rotación de Objeto plano Tridimensional</a:t>
            </a:r>
          </a:p>
        </p:txBody>
      </p:sp>
    </p:spTree>
    <p:extLst>
      <p:ext uri="{BB962C8B-B14F-4D97-AF65-F5344CB8AC3E}">
        <p14:creationId xmlns:p14="http://schemas.microsoft.com/office/powerpoint/2010/main" val="40724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F85959-D7B6-49C8-A534-A7F7FDEC7D2B}"/>
              </a:ext>
            </a:extLst>
          </p:cNvPr>
          <p:cNvSpPr/>
          <p:nvPr/>
        </p:nvSpPr>
        <p:spPr>
          <a:xfrm>
            <a:off x="13273090" y="8320952"/>
            <a:ext cx="5486402" cy="35335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 2.9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QtQuick.Controls 2.2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QtQuick.Window 2.3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QtQml.Models 2.1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import "qml"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Window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id:mainsc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visible: true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width: Screen.width-45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height: Screen.height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title: qsTr("Virtual Laboratory")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Welcome 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id:welcome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MainLab{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id:mainLab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r>
              <a:rPr lang="en-US" sz="1002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				</a:t>
            </a:r>
            <a:r>
              <a:rPr lang="en-US" sz="1202" b="1" i="1" baseline="-2500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Main QML 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F91AE739-D33F-41A6-B5F7-FEDCC64BFA40}"/>
              </a:ext>
            </a:extLst>
          </p:cNvPr>
          <p:cNvSpPr/>
          <p:nvPr/>
        </p:nvSpPr>
        <p:spPr>
          <a:xfrm>
            <a:off x="18929405" y="10021756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Welcome 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B933489D-377A-42C9-AE66-C7C594EE23D4}"/>
              </a:ext>
            </a:extLst>
          </p:cNvPr>
          <p:cNvSpPr/>
          <p:nvPr/>
        </p:nvSpPr>
        <p:spPr>
          <a:xfrm>
            <a:off x="11481623" y="8600522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Librerias de QML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9887EBF1-954D-41E9-AED2-ACBF2006B5FD}"/>
              </a:ext>
            </a:extLst>
          </p:cNvPr>
          <p:cNvSpPr/>
          <p:nvPr/>
        </p:nvSpPr>
        <p:spPr>
          <a:xfrm>
            <a:off x="11481623" y="9548864"/>
            <a:ext cx="1061885" cy="472897"/>
          </a:xfrm>
          <a:prstGeom prst="borderCallout2">
            <a:avLst>
              <a:gd name="adj1" fmla="val 56116"/>
              <a:gd name="adj2" fmla="val 107126"/>
              <a:gd name="adj3" fmla="val 53632"/>
              <a:gd name="adj4" fmla="val 160160"/>
              <a:gd name="adj5" fmla="val 89068"/>
              <a:gd name="adj6" fmla="val 18959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Propiedades de la ventana (Window)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89A7EEF1-377F-4364-B183-42A3D7E54798}"/>
              </a:ext>
            </a:extLst>
          </p:cNvPr>
          <p:cNvSpPr/>
          <p:nvPr/>
        </p:nvSpPr>
        <p:spPr>
          <a:xfrm>
            <a:off x="18929405" y="10514127"/>
            <a:ext cx="1119333" cy="351693"/>
          </a:xfrm>
          <a:prstGeom prst="borderCallout2">
            <a:avLst>
              <a:gd name="adj1" fmla="val 84774"/>
              <a:gd name="adj2" fmla="val -7444"/>
              <a:gd name="adj3" fmla="val 145712"/>
              <a:gd name="adj4" fmla="val -36130"/>
              <a:gd name="adj5" fmla="val 147925"/>
              <a:gd name="adj6" fmla="val -37251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Modulo Item      Main Lab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77EE75B-690D-45F7-9DD6-BD4E59D3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6954838"/>
            <a:ext cx="12573000" cy="71151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6676570" y="7370638"/>
            <a:ext cx="1919052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Encabezado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850742" y="9606190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Breve introducción al LVR y sus recursos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6C254AF-995F-455A-BC23-3BC8BE8B4651}"/>
              </a:ext>
            </a:extLst>
          </p:cNvPr>
          <p:cNvSpPr/>
          <p:nvPr/>
        </p:nvSpPr>
        <p:spPr>
          <a:xfrm>
            <a:off x="6959600" y="12425414"/>
            <a:ext cx="2180309" cy="1182562"/>
          </a:xfrm>
          <a:prstGeom prst="borderCallout2">
            <a:avLst>
              <a:gd name="adj1" fmla="val 13159"/>
              <a:gd name="adj2" fmla="val 100271"/>
              <a:gd name="adj3" fmla="val 13129"/>
              <a:gd name="adj4" fmla="val 146449"/>
              <a:gd name="adj5" fmla="val 58384"/>
              <a:gd name="adj6" fmla="val 16168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Sobre el Desarrollador del LVR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25753" y="7370638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55074"/>
              <a:gd name="adj6" fmla="val -1165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Hora local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11195152"/>
            <a:ext cx="2100933" cy="766762"/>
          </a:xfrm>
          <a:prstGeom prst="borderCallout2">
            <a:avLst>
              <a:gd name="adj1" fmla="val 95428"/>
              <a:gd name="adj2" fmla="val -1581"/>
              <a:gd name="adj3" fmla="val 98103"/>
              <a:gd name="adj4" fmla="val -75372"/>
              <a:gd name="adj5" fmla="val 274654"/>
              <a:gd name="adj6" fmla="val -184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uso el LVR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2841214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70218"/>
              <a:gd name="adj6" fmla="val -394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Ingresar al LVR</a:t>
            </a:r>
          </a:p>
        </p:txBody>
      </p:sp>
    </p:spTree>
    <p:extLst>
      <p:ext uri="{BB962C8B-B14F-4D97-AF65-F5344CB8AC3E}">
        <p14:creationId xmlns:p14="http://schemas.microsoft.com/office/powerpoint/2010/main" val="172205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54BAAD-29C4-4FB4-9A04-17107588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49" y="9196615"/>
            <a:ext cx="4257675" cy="8191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2333801" y="8898051"/>
            <a:ext cx="1377589" cy="597128"/>
          </a:xfrm>
          <a:prstGeom prst="borderCallout2">
            <a:avLst>
              <a:gd name="adj1" fmla="val 96619"/>
              <a:gd name="adj2" fmla="val 99781"/>
              <a:gd name="adj3" fmla="val 96946"/>
              <a:gd name="adj4" fmla="val 122390"/>
              <a:gd name="adj5" fmla="val 72286"/>
              <a:gd name="adj6" fmla="val 13567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 MediaPlayer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321183" y="9009062"/>
            <a:ext cx="1710799" cy="454338"/>
          </a:xfrm>
          <a:prstGeom prst="borderCallout2">
            <a:avLst>
              <a:gd name="adj1" fmla="val 95428"/>
              <a:gd name="adj2" fmla="val -1581"/>
              <a:gd name="adj3" fmla="val 97074"/>
              <a:gd name="adj4" fmla="val -68304"/>
              <a:gd name="adj5" fmla="val 123999"/>
              <a:gd name="adj6" fmla="val -8802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Video a Mostrar en la interfaz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030FFEB-FFA1-4641-9F4C-CE7286E84BD4}"/>
              </a:ext>
            </a:extLst>
          </p:cNvPr>
          <p:cNvSpPr/>
          <p:nvPr/>
        </p:nvSpPr>
        <p:spPr>
          <a:xfrm>
            <a:off x="18321182" y="9890505"/>
            <a:ext cx="1808144" cy="454338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92466"/>
              <a:gd name="adj5" fmla="val -50864"/>
              <a:gd name="adj6" fmla="val -18939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Propiedad del modulo MediaPlayer</a:t>
            </a:r>
          </a:p>
        </p:txBody>
      </p:sp>
    </p:spTree>
    <p:extLst>
      <p:ext uri="{BB962C8B-B14F-4D97-AF65-F5344CB8AC3E}">
        <p14:creationId xmlns:p14="http://schemas.microsoft.com/office/powerpoint/2010/main" val="21868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F7AD85E-87D8-401E-B9B4-FEBF693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31" y="6639883"/>
            <a:ext cx="12573000" cy="71151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184118" y="6869700"/>
            <a:ext cx="2141874" cy="766762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Menu</a:t>
            </a:r>
            <a:r>
              <a:rPr lang="es-NI" sz="2000" b="1" dirty="0">
                <a:solidFill>
                  <a:prstClr val="black"/>
                </a:solidFill>
              </a:rPr>
              <a:t> de Recursos Bibliográficos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6908799" y="9382863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Clasificación de los recursos Bibliográficos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809210" y="687571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49389"/>
              <a:gd name="adj5" fmla="val 71190"/>
              <a:gd name="adj6" fmla="val -665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Cinta de recursos.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892667" y="7921024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32921"/>
              <a:gd name="adj6" fmla="val -6688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Diferentes libros Clásicos.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Libro de Robótica</a:t>
            </a:r>
          </a:p>
        </p:txBody>
      </p:sp>
    </p:spTree>
    <p:extLst>
      <p:ext uri="{BB962C8B-B14F-4D97-AF65-F5344CB8AC3E}">
        <p14:creationId xmlns:p14="http://schemas.microsoft.com/office/powerpoint/2010/main" val="413278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7F56A-8A3D-4470-803C-3CC0B6EF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96" r="2671"/>
          <a:stretch/>
        </p:blipFill>
        <p:spPr>
          <a:xfrm>
            <a:off x="10191750" y="7213643"/>
            <a:ext cx="11982450" cy="6269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Modelación de Robots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038975" y="8687786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Selección de Categoría Videos de Modelación de Robots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747524" y="7154261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Robot e Industria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39128"/>
              <a:gd name="adj6" fmla="val -2826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Video 1 ABB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892667" y="10738143"/>
            <a:ext cx="1955790" cy="766762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37987"/>
              <a:gd name="adj6" fmla="val -12661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Reproducción de Video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2914438" y="12128793"/>
            <a:ext cx="1955790" cy="76676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Menú de control de Video</a:t>
            </a:r>
          </a:p>
        </p:txBody>
      </p:sp>
    </p:spTree>
    <p:extLst>
      <p:ext uri="{BB962C8B-B14F-4D97-AF65-F5344CB8AC3E}">
        <p14:creationId xmlns:p14="http://schemas.microsoft.com/office/powerpoint/2010/main" val="310490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619BCF-BBF5-420B-9900-9F875F11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74" y="7564141"/>
            <a:ext cx="8909017" cy="2726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414866" y="6907502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Procesos Eliminados 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414866" y="833602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Configuración del Proceso a Lanzar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4E56BA7A-061F-42F0-9774-3632867DEA4D}"/>
              </a:ext>
            </a:extLst>
          </p:cNvPr>
          <p:cNvSpPr/>
          <p:nvPr/>
        </p:nvSpPr>
        <p:spPr>
          <a:xfrm>
            <a:off x="20791733" y="8336029"/>
            <a:ext cx="2100933" cy="905942"/>
          </a:xfrm>
          <a:prstGeom prst="borderCallout2">
            <a:avLst>
              <a:gd name="adj1" fmla="val 5987"/>
              <a:gd name="adj2" fmla="val 2315"/>
              <a:gd name="adj3" fmla="val 6769"/>
              <a:gd name="adj4" fmla="val -105074"/>
              <a:gd name="adj5" fmla="val 115006"/>
              <a:gd name="adj6" fmla="val -24836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Interfaz Cinemática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04DEC8C6-310C-4118-950B-1DCC72D3A998}"/>
              </a:ext>
            </a:extLst>
          </p:cNvPr>
          <p:cNvSpPr/>
          <p:nvPr/>
        </p:nvSpPr>
        <p:spPr>
          <a:xfrm>
            <a:off x="20791733" y="9837508"/>
            <a:ext cx="2100933" cy="905942"/>
          </a:xfrm>
          <a:prstGeom prst="borderCallout2">
            <a:avLst>
              <a:gd name="adj1" fmla="val 92502"/>
              <a:gd name="adj2" fmla="val 761"/>
              <a:gd name="adj3" fmla="val 93283"/>
              <a:gd name="adj4" fmla="val -157924"/>
              <a:gd name="adj5" fmla="val 35701"/>
              <a:gd name="adj6" fmla="val -21727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Lanzamiento de Nodo Interprete de Coordenadas</a:t>
            </a:r>
          </a:p>
        </p:txBody>
      </p:sp>
    </p:spTree>
    <p:extLst>
      <p:ext uri="{BB962C8B-B14F-4D97-AF65-F5344CB8AC3E}">
        <p14:creationId xmlns:p14="http://schemas.microsoft.com/office/powerpoint/2010/main" val="357215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D0A6-3A16-4740-90E1-846F1E6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0" y="1095827"/>
            <a:ext cx="24389556" cy="137191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F2ECD5-1B67-48F8-B96A-58610E733E18}"/>
              </a:ext>
            </a:extLst>
          </p:cNvPr>
          <p:cNvSpPr txBox="1"/>
          <p:nvPr/>
        </p:nvSpPr>
        <p:spPr>
          <a:xfrm>
            <a:off x="6276606" y="309612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Revolución (1R)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AA61F8-331A-4A1D-89D9-C8BB48D7CAC8}"/>
              </a:ext>
            </a:extLst>
          </p:cNvPr>
          <p:cNvSpPr txBox="1"/>
          <p:nvPr/>
        </p:nvSpPr>
        <p:spPr>
          <a:xfrm>
            <a:off x="6228480" y="6629400"/>
            <a:ext cx="35060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Traslación (1T)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F4D8E56-DF09-4731-9DF0-4B5D3F94D260}"/>
              </a:ext>
            </a:extLst>
          </p:cNvPr>
          <p:cNvSpPr txBox="1"/>
          <p:nvPr/>
        </p:nvSpPr>
        <p:spPr>
          <a:xfrm>
            <a:off x="6323730" y="10098716"/>
            <a:ext cx="3315570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Tornillo (1R/T)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0C3CF3-226A-4AE4-ADF3-C59CB3A80F04}"/>
              </a:ext>
            </a:extLst>
          </p:cNvPr>
          <p:cNvSpPr txBox="1"/>
          <p:nvPr/>
        </p:nvSpPr>
        <p:spPr>
          <a:xfrm>
            <a:off x="10306050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inferior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512558-E3FD-4749-B7DA-DC14E93E2941}"/>
              </a:ext>
            </a:extLst>
          </p:cNvPr>
          <p:cNvSpPr txBox="1"/>
          <p:nvPr/>
        </p:nvSpPr>
        <p:spPr>
          <a:xfrm>
            <a:off x="19055443" y="1377198"/>
            <a:ext cx="4667250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Articulaciones de Orden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A2E373-587B-4ED4-A376-A96D15170193}"/>
              </a:ext>
            </a:extLst>
          </p:cNvPr>
          <p:cNvSpPr txBox="1"/>
          <p:nvPr/>
        </p:nvSpPr>
        <p:spPr>
          <a:xfrm>
            <a:off x="24539800" y="3096126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Esférico (3R)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26F593-5C1E-43D6-9EF1-83AF16793041}"/>
              </a:ext>
            </a:extLst>
          </p:cNvPr>
          <p:cNvSpPr txBox="1"/>
          <p:nvPr/>
        </p:nvSpPr>
        <p:spPr>
          <a:xfrm>
            <a:off x="24539800" y="6629399"/>
            <a:ext cx="3902853" cy="584775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Planar (2T, 1R)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D633D8-3385-4ABC-822A-0D444639021B}"/>
              </a:ext>
            </a:extLst>
          </p:cNvPr>
          <p:cNvSpPr txBox="1"/>
          <p:nvPr/>
        </p:nvSpPr>
        <p:spPr>
          <a:xfrm>
            <a:off x="24264258" y="9937345"/>
            <a:ext cx="4560256" cy="1077218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r>
              <a:rPr lang="es-NI" sz="3200" dirty="0">
                <a:solidFill>
                  <a:schemeClr val="bg1"/>
                </a:solidFill>
              </a:rPr>
              <a:t>Cilíndrico (1T, 1R)</a:t>
            </a:r>
          </a:p>
          <a:p>
            <a:endParaRPr lang="es-NI" sz="32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AC1E60-14A3-452D-8EA4-7CF54E010491}"/>
              </a:ext>
            </a:extLst>
          </p:cNvPr>
          <p:cNvSpPr txBox="1"/>
          <p:nvPr/>
        </p:nvSpPr>
        <p:spPr>
          <a:xfrm>
            <a:off x="11447746" y="13226611"/>
            <a:ext cx="10431179" cy="1446550"/>
          </a:xfrm>
          <a:prstGeom prst="rect">
            <a:avLst/>
          </a:prstGeom>
          <a:solidFill>
            <a:srgbClr val="2E3D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R = Rotación, T = Traslación</a:t>
            </a:r>
          </a:p>
          <a:p>
            <a:pPr algn="ctr"/>
            <a:endParaRPr lang="es-NI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205E3F-66B3-49B0-A68A-4216BD7E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274" y="4409699"/>
            <a:ext cx="4026033" cy="2667087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307921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9204"/>
              <a:gd name="adj5" fmla="val 108976"/>
              <a:gd name="adj6" fmla="val -43850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 Catkin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568506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91320"/>
              <a:gd name="adj5" fmla="val 49297"/>
              <a:gd name="adj6" fmla="val -109347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79505" y="5108797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261755"/>
              <a:gd name="adj5" fmla="val 67603"/>
              <a:gd name="adj6" fmla="val -279078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09B9D7-7703-4636-AE1F-E1ABF13D6A50}"/>
              </a:ext>
            </a:extLst>
          </p:cNvPr>
          <p:cNvSpPr/>
          <p:nvPr/>
        </p:nvSpPr>
        <p:spPr>
          <a:xfrm>
            <a:off x="19097858" y="4986194"/>
            <a:ext cx="867812" cy="53072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>
                <a:solidFill>
                  <a:schemeClr val="tx1"/>
                </a:solidFill>
              </a:rPr>
              <a:t>roscpp dependencia para creacion de nodos 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342B0205-60BB-46EE-998D-97407EAD0B7B}"/>
              </a:ext>
            </a:extLst>
          </p:cNvPr>
          <p:cNvSpPr/>
          <p:nvPr/>
        </p:nvSpPr>
        <p:spPr>
          <a:xfrm>
            <a:off x="18079505" y="6466695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254008"/>
              <a:gd name="adj5" fmla="val 62373"/>
              <a:gd name="adj6" fmla="val -271331"/>
            </a:avLst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o </a:t>
            </a:r>
            <a:r>
              <a:rPr lang="es-ES" sz="799" b="1" i="1" dirty="0">
                <a:solidFill>
                  <a:schemeClr val="tx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1843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281E0D-2364-44F5-96CB-DB848A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7" y="5451475"/>
            <a:ext cx="12573000" cy="7115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327109" y="4944714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Model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27109" y="8230919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Edición de Script en URDF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2525155" y="6439397"/>
            <a:ext cx="2122704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Incorporación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r>
              <a:rPr lang="es-NI" sz="2000" b="1" dirty="0">
                <a:solidFill>
                  <a:prstClr val="black"/>
                </a:solidFill>
              </a:rPr>
              <a:t>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2747524" y="8055438"/>
            <a:ext cx="2100933" cy="766762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en Edición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2692069" y="10436243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146781"/>
              <a:gd name="adj6" fmla="val -9052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Deshabilitados 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con 3 DOF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7384716" y="11094884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Slider para movimientos de Joint del Robot</a:t>
            </a:r>
          </a:p>
        </p:txBody>
      </p:sp>
    </p:spTree>
    <p:extLst>
      <p:ext uri="{BB962C8B-B14F-4D97-AF65-F5344CB8AC3E}">
        <p14:creationId xmlns:p14="http://schemas.microsoft.com/office/powerpoint/2010/main" val="164347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B6F1B83-9D42-418C-A342-0687EB961F8A}"/>
              </a:ext>
            </a:extLst>
          </p:cNvPr>
          <p:cNvPicPr/>
          <p:nvPr/>
        </p:nvPicPr>
        <p:blipFill rotWithShape="1">
          <a:blip r:embed="rId2"/>
          <a:srcRect l="13628" t="30400"/>
          <a:stretch/>
        </p:blipFill>
        <p:spPr>
          <a:xfrm>
            <a:off x="16651705" y="6720384"/>
            <a:ext cx="4738687" cy="1028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E46CC0-A5D5-48D4-B78F-746A12E09E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21242" y="6720384"/>
            <a:ext cx="4524375" cy="9715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65C2B0-C09C-4F80-9D65-4C38616E4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5155" y="7691934"/>
            <a:ext cx="4536550" cy="362923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BA1F8D-32CD-496D-9C63-5AD148B839F1}"/>
              </a:ext>
            </a:extLst>
          </p:cNvPr>
          <p:cNvCxnSpPr>
            <a:cxnSpLocks/>
          </p:cNvCxnSpPr>
          <p:nvPr/>
        </p:nvCxnSpPr>
        <p:spPr>
          <a:xfrm>
            <a:off x="16645616" y="6720384"/>
            <a:ext cx="0" cy="4637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10020299" y="7099313"/>
            <a:ext cx="1848442" cy="862103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8796"/>
              <a:gd name="adj6" fmla="val 244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URDF1 de 3Cm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10020299" y="8576274"/>
            <a:ext cx="1848441" cy="1182562"/>
          </a:xfrm>
          <a:prstGeom prst="borderCallout2">
            <a:avLst>
              <a:gd name="adj1" fmla="val 8443"/>
              <a:gd name="adj2" fmla="val 100517"/>
              <a:gd name="adj3" fmla="val 6928"/>
              <a:gd name="adj4" fmla="val 169165"/>
              <a:gd name="adj5" fmla="val -19651"/>
              <a:gd name="adj6" fmla="val 22326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AF17C1-55A0-49DE-B0D4-FE878FBE3C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645616" y="7717603"/>
            <a:ext cx="4738687" cy="3603570"/>
          </a:xfrm>
          <a:prstGeom prst="rect">
            <a:avLst/>
          </a:prstGeom>
          <a:ln w="38100">
            <a:noFill/>
          </a:ln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F548439A-E64A-4801-B256-3D8A4B596717}"/>
              </a:ext>
            </a:extLst>
          </p:cNvPr>
          <p:cNvSpPr/>
          <p:nvPr/>
        </p:nvSpPr>
        <p:spPr>
          <a:xfrm rot="5400000">
            <a:off x="16236413" y="5482722"/>
            <a:ext cx="609564" cy="19133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35B7A0-3A92-4EA9-9F8E-869F468FFE9C}"/>
              </a:ext>
            </a:extLst>
          </p:cNvPr>
          <p:cNvSpPr/>
          <p:nvPr/>
        </p:nvSpPr>
        <p:spPr>
          <a:xfrm>
            <a:off x="15195341" y="5772629"/>
            <a:ext cx="2691708" cy="50409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Script URDF</a:t>
            </a:r>
            <a:endParaRPr lang="es-ES" sz="2400" b="1" dirty="0">
              <a:solidFill>
                <a:schemeClr val="tx1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630717" y="7099313"/>
            <a:ext cx="1800783" cy="862103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69717"/>
              <a:gd name="adj6" fmla="val -906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Radio de Link en URDF2 de 9Cm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21630717" y="8548278"/>
            <a:ext cx="1800783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8952"/>
              <a:gd name="adj6" fmla="val -1503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Link del robot Visualización 2</a:t>
            </a:r>
          </a:p>
        </p:txBody>
      </p:sp>
    </p:spTree>
    <p:extLst>
      <p:ext uri="{BB962C8B-B14F-4D97-AF65-F5344CB8AC3E}">
        <p14:creationId xmlns:p14="http://schemas.microsoft.com/office/powerpoint/2010/main" val="19321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97271-91B3-46A3-BCE9-24AA44F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81" y="5451474"/>
            <a:ext cx="8086725" cy="564832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8186230" y="4901505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Panel de Herramientas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909066" y="7256257"/>
            <a:ext cx="2419037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52247"/>
              <a:gd name="adj6" fmla="val 21060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 err="1">
                <a:solidFill>
                  <a:prstClr val="black"/>
                </a:solidFill>
              </a:rPr>
              <a:t>Plugins</a:t>
            </a:r>
            <a:r>
              <a:rPr lang="es-NI" sz="2000" b="1" dirty="0">
                <a:solidFill>
                  <a:prstClr val="black"/>
                </a:solidFill>
              </a:rPr>
              <a:t> para diversas aplicaciones de Robótica Móvil y Serie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742727" y="5531645"/>
            <a:ext cx="2253612" cy="766762"/>
          </a:xfrm>
          <a:prstGeom prst="borderCallout2">
            <a:avLst>
              <a:gd name="adj1" fmla="val 95428"/>
              <a:gd name="adj2" fmla="val -1581"/>
              <a:gd name="adj3" fmla="val 94317"/>
              <a:gd name="adj4" fmla="val -68235"/>
              <a:gd name="adj5" fmla="val 71190"/>
              <a:gd name="adj6" fmla="val -8715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Herramientas de Vistas del Panel 3D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19916522" y="7710055"/>
            <a:ext cx="2100933" cy="926428"/>
          </a:xfrm>
          <a:prstGeom prst="borderCallout2">
            <a:avLst>
              <a:gd name="adj1" fmla="val 5181"/>
              <a:gd name="adj2" fmla="val -1581"/>
              <a:gd name="adj3" fmla="val 7856"/>
              <a:gd name="adj4" fmla="val -42435"/>
              <a:gd name="adj5" fmla="val -89340"/>
              <a:gd name="adj6" fmla="val -20938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 3D lanzado desde línea de comandos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361B87E-7AB6-4A81-9465-9AD440C684A9}"/>
              </a:ext>
            </a:extLst>
          </p:cNvPr>
          <p:cNvSpPr/>
          <p:nvPr/>
        </p:nvSpPr>
        <p:spPr>
          <a:xfrm>
            <a:off x="19891638" y="9694950"/>
            <a:ext cx="1955790" cy="921568"/>
          </a:xfrm>
          <a:prstGeom prst="borderCallout2">
            <a:avLst>
              <a:gd name="adj1" fmla="val 95428"/>
              <a:gd name="adj2" fmla="val -1581"/>
              <a:gd name="adj3" fmla="val 96210"/>
              <a:gd name="adj4" fmla="val -22281"/>
              <a:gd name="adj5" fmla="val -11073"/>
              <a:gd name="adj6" fmla="val -108586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 Reconfigurables de </a:t>
            </a:r>
            <a:r>
              <a:rPr lang="es-NI" sz="2000" b="1" dirty="0" err="1">
                <a:solidFill>
                  <a:prstClr val="black"/>
                </a:solidFill>
              </a:rPr>
              <a:t>RViz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AC6D61E7-2F94-4CA2-9B9F-692F9513B0B6}"/>
              </a:ext>
            </a:extLst>
          </p:cNvPr>
          <p:cNvSpPr/>
          <p:nvPr/>
        </p:nvSpPr>
        <p:spPr>
          <a:xfrm>
            <a:off x="8028429" y="9917237"/>
            <a:ext cx="2180310" cy="1182562"/>
          </a:xfrm>
          <a:prstGeom prst="borderCallout2">
            <a:avLst>
              <a:gd name="adj1" fmla="val 96619"/>
              <a:gd name="adj2" fmla="val 99781"/>
              <a:gd name="adj3" fmla="val 97817"/>
              <a:gd name="adj4" fmla="val 160336"/>
              <a:gd name="adj5" fmla="val 66306"/>
              <a:gd name="adj6" fmla="val 20774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Tiempo de sincronización del Server ROS</a:t>
            </a:r>
          </a:p>
        </p:txBody>
      </p:sp>
    </p:spTree>
    <p:extLst>
      <p:ext uri="{BB962C8B-B14F-4D97-AF65-F5344CB8AC3E}">
        <p14:creationId xmlns:p14="http://schemas.microsoft.com/office/powerpoint/2010/main" val="1831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2D8D3C1-19E7-4CCC-AD14-A81CFFB9D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7717" y="6822778"/>
            <a:ext cx="11374772" cy="31627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507EBD-FEB7-4A06-AC77-8B48AC8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7771495" y="6565080"/>
            <a:ext cx="2141874" cy="1013521"/>
          </a:xfrm>
          <a:prstGeom prst="borderCallout2">
            <a:avLst>
              <a:gd name="adj1" fmla="val 96619"/>
              <a:gd name="adj2" fmla="val 99781"/>
              <a:gd name="adj3" fmla="val 99044"/>
              <a:gd name="adj4" fmla="val 159670"/>
              <a:gd name="adj5" fmla="val 89068"/>
              <a:gd name="adj6" fmla="val 17931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Widgets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73BD692E-038F-46A0-B61D-6D668A93A017}"/>
              </a:ext>
            </a:extLst>
          </p:cNvPr>
          <p:cNvSpPr/>
          <p:nvPr/>
        </p:nvSpPr>
        <p:spPr>
          <a:xfrm>
            <a:off x="7384715" y="8230919"/>
            <a:ext cx="2528653" cy="1182562"/>
          </a:xfrm>
          <a:prstGeom prst="borderCallout2">
            <a:avLst>
              <a:gd name="adj1" fmla="val 96619"/>
              <a:gd name="adj2" fmla="val 99781"/>
              <a:gd name="adj3" fmla="val 95976"/>
              <a:gd name="adj4" fmla="val 125896"/>
              <a:gd name="adj5" fmla="val 52247"/>
              <a:gd name="adj6" fmla="val 1417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Conecta Widgets </a:t>
            </a:r>
            <a:r>
              <a:rPr lang="es-NI" sz="2000" b="1" dirty="0" err="1">
                <a:solidFill>
                  <a:prstClr val="black"/>
                </a:solidFill>
              </a:rPr>
              <a:t>Checkbox</a:t>
            </a:r>
            <a:r>
              <a:rPr lang="es-NI" sz="2000" b="1" dirty="0">
                <a:solidFill>
                  <a:prstClr val="black"/>
                </a:solidFill>
              </a:rPr>
              <a:t> con una señal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1896837" y="6811839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Función de Mostrar Robot </a:t>
            </a:r>
            <a:r>
              <a:rPr lang="es-NI" sz="2000" b="1" dirty="0" err="1">
                <a:solidFill>
                  <a:prstClr val="black"/>
                </a:solidFill>
              </a:rPr>
              <a:t>Kuka</a:t>
            </a:r>
            <a:endParaRPr lang="es-NI" sz="2000" b="1" dirty="0">
              <a:solidFill>
                <a:prstClr val="black"/>
              </a:solidFill>
            </a:endParaRP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92773B74-B562-45DC-A194-720B5B4BEAE2}"/>
              </a:ext>
            </a:extLst>
          </p:cNvPr>
          <p:cNvSpPr/>
          <p:nvPr/>
        </p:nvSpPr>
        <p:spPr>
          <a:xfrm>
            <a:off x="21918608" y="8338850"/>
            <a:ext cx="2100933" cy="921568"/>
          </a:xfrm>
          <a:prstGeom prst="borderCallout2">
            <a:avLst>
              <a:gd name="adj1" fmla="val 98881"/>
              <a:gd name="adj2" fmla="val -545"/>
              <a:gd name="adj3" fmla="val 98717"/>
              <a:gd name="adj4" fmla="val -100466"/>
              <a:gd name="adj5" fmla="val 41273"/>
              <a:gd name="adj6" fmla="val -2114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Señales del widget para ejecutar Slot</a:t>
            </a:r>
          </a:p>
        </p:txBody>
      </p:sp>
    </p:spTree>
    <p:extLst>
      <p:ext uri="{BB962C8B-B14F-4D97-AF65-F5344CB8AC3E}">
        <p14:creationId xmlns:p14="http://schemas.microsoft.com/office/powerpoint/2010/main" val="398496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628B6B-453B-425A-ADE6-A837F63A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r="43020" b="81664"/>
          <a:stretch/>
        </p:blipFill>
        <p:spPr>
          <a:xfrm>
            <a:off x="11753459" y="7156288"/>
            <a:ext cx="7164128" cy="1182562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074696" y="7071768"/>
            <a:ext cx="2141874" cy="1182561"/>
          </a:xfrm>
          <a:prstGeom prst="borderCallout2">
            <a:avLst>
              <a:gd name="adj1" fmla="val 96619"/>
              <a:gd name="adj2" fmla="val 99781"/>
              <a:gd name="adj3" fmla="val 97565"/>
              <a:gd name="adj4" fmla="val 140074"/>
              <a:gd name="adj5" fmla="val 84631"/>
              <a:gd name="adj6" fmla="val 15761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Palabras reservadas (</a:t>
            </a:r>
            <a:r>
              <a:rPr lang="es-NI" sz="2000" b="1" dirty="0" err="1">
                <a:solidFill>
                  <a:prstClr val="black"/>
                </a:solidFill>
              </a:rPr>
              <a:t>HighLight</a:t>
            </a:r>
            <a:r>
              <a:rPr lang="es-NI" sz="2000" b="1" dirty="0">
                <a:solidFill>
                  <a:prstClr val="black"/>
                </a:solidFill>
              </a:rPr>
              <a:t>)</a:t>
            </a:r>
          </a:p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Robot, link…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198607" y="7408540"/>
            <a:ext cx="2122704" cy="921568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76440"/>
              <a:gd name="adj5" fmla="val 56993"/>
              <a:gd name="adj6" fmla="val -114848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2000" b="1" dirty="0">
                <a:solidFill>
                  <a:prstClr val="black"/>
                </a:solidFill>
              </a:rPr>
              <a:t>Widget de edición del URDF</a:t>
            </a:r>
          </a:p>
        </p:txBody>
      </p:sp>
    </p:spTree>
    <p:extLst>
      <p:ext uri="{BB962C8B-B14F-4D97-AF65-F5344CB8AC3E}">
        <p14:creationId xmlns:p14="http://schemas.microsoft.com/office/powerpoint/2010/main" val="26724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C5BE711-3EC7-4D68-ACE3-90B635218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92012" y="7264486"/>
            <a:ext cx="3724275" cy="1209675"/>
          </a:xfrm>
          <a:prstGeom prst="rect">
            <a:avLst/>
          </a:prstGeom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628124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61710"/>
              <a:gd name="adj6" fmla="val 12393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agregadas al panel 3D de </a:t>
            </a:r>
            <a:r>
              <a:rPr lang="es-NI" sz="1400" b="1" dirty="0" err="1">
                <a:solidFill>
                  <a:prstClr val="black"/>
                </a:solidFill>
              </a:rPr>
              <a:t>RViz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6125827" y="6916091"/>
            <a:ext cx="1209674" cy="799159"/>
          </a:xfrm>
          <a:prstGeom prst="borderCallout2">
            <a:avLst>
              <a:gd name="adj1" fmla="val 18764"/>
              <a:gd name="adj2" fmla="val -555"/>
              <a:gd name="adj3" fmla="val 17653"/>
              <a:gd name="adj4" fmla="val -55927"/>
              <a:gd name="adj5" fmla="val 66528"/>
              <a:gd name="adj6" fmla="val -1485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Creación de Puntero de la Clase </a:t>
            </a:r>
            <a:r>
              <a:rPr lang="es-NI" sz="1200" b="1" dirty="0" err="1">
                <a:solidFill>
                  <a:prstClr val="black"/>
                </a:solidFill>
              </a:rPr>
              <a:t>ToolManager</a:t>
            </a:r>
            <a:endParaRPr lang="es-NI" sz="12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661750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44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9969831" y="6666495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156542"/>
              <a:gd name="adj6" fmla="val 11821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Visualización del Robot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7237156" y="6660902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117381"/>
              <a:gd name="adj6" fmla="val -3885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Herramientas de Interacción con el ambiente 3D</a:t>
            </a: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1937370" y="7042775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A2675-B3C9-4A34-815E-2B19F23A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3"/>
          <a:stretch/>
        </p:blipFill>
        <p:spPr>
          <a:xfrm>
            <a:off x="14286682" y="6974513"/>
            <a:ext cx="1991812" cy="12121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00B51D-7F43-46B4-AE77-A0DA770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73" y="7060482"/>
            <a:ext cx="1981477" cy="11241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4CC4F1-EABF-4F65-B809-B3AEC503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>
            <a:off x="11656907" y="6352884"/>
            <a:ext cx="5014086" cy="616035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1B24198F-CCD5-4222-A0D2-4EE3128609AD}"/>
              </a:ext>
            </a:extLst>
          </p:cNvPr>
          <p:cNvSpPr/>
          <p:nvPr/>
        </p:nvSpPr>
        <p:spPr>
          <a:xfrm rot="10800000">
            <a:off x="16353599" y="7007561"/>
            <a:ext cx="180975" cy="11418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8F75DD-1832-45C2-9FBF-41E243A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9480" r="12680" b="21359"/>
          <a:stretch/>
        </p:blipFill>
        <p:spPr>
          <a:xfrm>
            <a:off x="11390378" y="5736374"/>
            <a:ext cx="4878322" cy="469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506A6C-29DD-4917-99BA-FF119290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356" r="14430" b="21418"/>
          <a:stretch/>
        </p:blipFill>
        <p:spPr>
          <a:xfrm>
            <a:off x="16165578" y="5664199"/>
            <a:ext cx="4418013" cy="47625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20702807" y="9192617"/>
            <a:ext cx="1431843" cy="799159"/>
          </a:xfrm>
          <a:prstGeom prst="borderCallout2">
            <a:avLst>
              <a:gd name="adj1" fmla="val 95044"/>
              <a:gd name="adj2" fmla="val -1605"/>
              <a:gd name="adj3" fmla="val 95522"/>
              <a:gd name="adj4" fmla="val -24123"/>
              <a:gd name="adj5" fmla="val 41101"/>
              <a:gd name="adj6" fmla="val -58367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con Espacio de trabajo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084131" y="6897388"/>
            <a:ext cx="1554349" cy="616035"/>
          </a:xfrm>
          <a:prstGeom prst="borderCallout2">
            <a:avLst>
              <a:gd name="adj1" fmla="val 47141"/>
              <a:gd name="adj2" fmla="val 99781"/>
              <a:gd name="adj3" fmla="val 48894"/>
              <a:gd name="adj4" fmla="val 138803"/>
              <a:gd name="adj5" fmla="val 117372"/>
              <a:gd name="adj6" fmla="val 16478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Robot Sin espacio de Trabajo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C02B9B7-0E20-4160-B90E-C042B7AD3667}"/>
              </a:ext>
            </a:extLst>
          </p:cNvPr>
          <p:cNvCxnSpPr>
            <a:cxnSpLocks/>
          </p:cNvCxnSpPr>
          <p:nvPr/>
        </p:nvCxnSpPr>
        <p:spPr>
          <a:xfrm flipV="1">
            <a:off x="16190978" y="5736374"/>
            <a:ext cx="0" cy="4690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012DDBD3-B46A-4385-A676-A8EB0D86A742}"/>
              </a:ext>
            </a:extLst>
          </p:cNvPr>
          <p:cNvSpPr/>
          <p:nvPr/>
        </p:nvSpPr>
        <p:spPr>
          <a:xfrm>
            <a:off x="20795798" y="5664199"/>
            <a:ext cx="1431843" cy="799159"/>
          </a:xfrm>
          <a:prstGeom prst="borderCallout2">
            <a:avLst>
              <a:gd name="adj1" fmla="val 61671"/>
              <a:gd name="adj2" fmla="val -1605"/>
              <a:gd name="adj3" fmla="val 62150"/>
              <a:gd name="adj4" fmla="val -27671"/>
              <a:gd name="adj5" fmla="val 33155"/>
              <a:gd name="adj6" fmla="val -101829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Activación del Plugin dentro del LVR</a:t>
            </a:r>
          </a:p>
        </p:txBody>
      </p:sp>
    </p:spTree>
    <p:extLst>
      <p:ext uri="{BB962C8B-B14F-4D97-AF65-F5344CB8AC3E}">
        <p14:creationId xmlns:p14="http://schemas.microsoft.com/office/powerpoint/2010/main" val="23993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5225E-CF71-4EB8-8BA2-CCEAB5A5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25" y="7656555"/>
            <a:ext cx="5448300" cy="876300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8472000" y="7733696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9720"/>
              <a:gd name="adj6" fmla="val -1256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Definición del </a:t>
            </a:r>
            <a:r>
              <a:rPr lang="es-NI" sz="1200" b="1" dirty="0" err="1">
                <a:solidFill>
                  <a:prstClr val="black"/>
                </a:solidFill>
              </a:rPr>
              <a:t>topic</a:t>
            </a:r>
            <a:r>
              <a:rPr lang="es-NI" sz="1200" b="1" dirty="0">
                <a:solidFill>
                  <a:prstClr val="black"/>
                </a:solidFill>
              </a:rPr>
              <a:t> con el espacio de trabajo del robot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794378" y="771525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18582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Configuración del plugin </a:t>
            </a:r>
            <a:r>
              <a:rPr lang="es-NI" sz="1400" b="1" dirty="0" err="1">
                <a:solidFill>
                  <a:prstClr val="black"/>
                </a:solidFill>
              </a:rPr>
              <a:t>Reuleaux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CD49F5E3-C2CB-415A-A450-C2969F205933}"/>
              </a:ext>
            </a:extLst>
          </p:cNvPr>
          <p:cNvSpPr/>
          <p:nvPr/>
        </p:nvSpPr>
        <p:spPr>
          <a:xfrm>
            <a:off x="12703315" y="7715250"/>
            <a:ext cx="180975" cy="75891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A96695F-FB7F-4BE6-AA53-855B845F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8" t="53061" b="19826"/>
          <a:stretch/>
        </p:blipFill>
        <p:spPr>
          <a:xfrm>
            <a:off x="12896647" y="7364713"/>
            <a:ext cx="6787202" cy="976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EB0AA6-CFFD-494B-AB52-0E154D07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r="45920" b="67228"/>
          <a:stretch/>
        </p:blipFill>
        <p:spPr>
          <a:xfrm>
            <a:off x="12884290" y="8331285"/>
            <a:ext cx="6799559" cy="493413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7B3EDC2-0337-4902-AB6A-33BC75CCEEE5}"/>
              </a:ext>
            </a:extLst>
          </p:cNvPr>
          <p:cNvSpPr/>
          <p:nvPr/>
        </p:nvSpPr>
        <p:spPr>
          <a:xfrm>
            <a:off x="19818886" y="696513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121771"/>
              <a:gd name="adj6" fmla="val -94824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Se Generan 5400 posiciones a guardar en el archivo H5</a:t>
            </a: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C27D21A6-9714-4439-965F-ABECFB913353}"/>
              </a:ext>
            </a:extLst>
          </p:cNvPr>
          <p:cNvSpPr/>
          <p:nvPr/>
        </p:nvSpPr>
        <p:spPr>
          <a:xfrm>
            <a:off x="10908096" y="7236770"/>
            <a:ext cx="1554349" cy="616035"/>
          </a:xfrm>
          <a:prstGeom prst="borderCallout2">
            <a:avLst>
              <a:gd name="adj1" fmla="val 96619"/>
              <a:gd name="adj2" fmla="val 99781"/>
              <a:gd name="adj3" fmla="val 96310"/>
              <a:gd name="adj4" fmla="val 109389"/>
              <a:gd name="adj5" fmla="val 59461"/>
              <a:gd name="adj6" fmla="val 14243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400" b="1" dirty="0">
                <a:solidFill>
                  <a:prstClr val="black"/>
                </a:solidFill>
              </a:rPr>
              <a:t>Nodo en Reuleaux genera el archivo H5 con </a:t>
            </a:r>
            <a:r>
              <a:rPr lang="es-NI" sz="1400" b="1" dirty="0" err="1">
                <a:solidFill>
                  <a:prstClr val="black"/>
                </a:solidFill>
              </a:rPr>
              <a:t>IKFast</a:t>
            </a:r>
            <a:endParaRPr lang="es-NI" sz="1400" b="1" dirty="0">
              <a:solidFill>
                <a:prstClr val="black"/>
              </a:solidFill>
            </a:endParaRP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909C2196-E3FE-44A3-BD83-34E5C0E173B2}"/>
              </a:ext>
            </a:extLst>
          </p:cNvPr>
          <p:cNvSpPr/>
          <p:nvPr/>
        </p:nvSpPr>
        <p:spPr>
          <a:xfrm>
            <a:off x="19829631" y="8209903"/>
            <a:ext cx="1284582" cy="799159"/>
          </a:xfrm>
          <a:prstGeom prst="borderCallout2">
            <a:avLst>
              <a:gd name="adj1" fmla="val 82909"/>
              <a:gd name="adj2" fmla="val -1700"/>
              <a:gd name="adj3" fmla="val 81798"/>
              <a:gd name="adj4" fmla="val -62799"/>
              <a:gd name="adj5" fmla="val 53737"/>
              <a:gd name="adj6" fmla="val -85205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1200" b="1" dirty="0">
                <a:solidFill>
                  <a:prstClr val="black"/>
                </a:solidFill>
              </a:rPr>
              <a:t>Archivo H5 Generado</a:t>
            </a:r>
          </a:p>
        </p:txBody>
      </p:sp>
    </p:spTree>
    <p:extLst>
      <p:ext uri="{BB962C8B-B14F-4D97-AF65-F5344CB8AC3E}">
        <p14:creationId xmlns:p14="http://schemas.microsoft.com/office/powerpoint/2010/main" val="135967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F67740-B042-40DD-87CE-2634780E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4" y="4235811"/>
            <a:ext cx="5105398" cy="2562224"/>
          </a:xfrm>
          <a:prstGeom prst="rect">
            <a:avLst/>
          </a:prstGeom>
        </p:spPr>
      </p:pic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8B7CA878-EAA4-435E-BF13-F50BEBED1DFF}"/>
              </a:ext>
            </a:extLst>
          </p:cNvPr>
          <p:cNvSpPr/>
          <p:nvPr/>
        </p:nvSpPr>
        <p:spPr>
          <a:xfrm>
            <a:off x="18079505" y="4098910"/>
            <a:ext cx="1018351" cy="203553"/>
          </a:xfrm>
          <a:prstGeom prst="borderCallout2">
            <a:avLst>
              <a:gd name="adj1" fmla="val 18750"/>
              <a:gd name="adj2" fmla="val -8333"/>
              <a:gd name="adj3" fmla="val 22273"/>
              <a:gd name="adj4" fmla="val -319785"/>
              <a:gd name="adj5" fmla="val 92739"/>
              <a:gd name="adj6" fmla="val -345682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99" b="1" dirty="0">
                <a:solidFill>
                  <a:schemeClr val="tx1"/>
                </a:solidFill>
              </a:rPr>
              <a:t>Version de .XML</a:t>
            </a:r>
            <a:endParaRPr lang="es-ES" sz="799" b="1" dirty="0">
              <a:solidFill>
                <a:schemeClr val="tx1"/>
              </a:solidFill>
            </a:endParaRP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65A870BF-F4ED-40FF-9290-99631289DE4E}"/>
              </a:ext>
            </a:extLst>
          </p:cNvPr>
          <p:cNvSpPr/>
          <p:nvPr/>
        </p:nvSpPr>
        <p:spPr>
          <a:xfrm>
            <a:off x="18079505" y="437418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5670"/>
              <a:gd name="adj4" fmla="val -244233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Nombre del paquete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9BAF6CC7-1A1E-4C40-AC59-0FDC35E75EFD}"/>
              </a:ext>
            </a:extLst>
          </p:cNvPr>
          <p:cNvSpPr/>
          <p:nvPr/>
        </p:nvSpPr>
        <p:spPr>
          <a:xfrm>
            <a:off x="18054262" y="5124974"/>
            <a:ext cx="1018351" cy="274249"/>
          </a:xfrm>
          <a:prstGeom prst="borderCallout2">
            <a:avLst>
              <a:gd name="adj1" fmla="val 18750"/>
              <a:gd name="adj2" fmla="val -8333"/>
              <a:gd name="adj3" fmla="val 19658"/>
              <a:gd name="adj4" fmla="val -306207"/>
              <a:gd name="adj5" fmla="val 110519"/>
              <a:gd name="adj6" fmla="val -32086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Compilador del paquete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A53DD2AF-D484-40E6-B961-1480B3FD31AE}"/>
              </a:ext>
            </a:extLst>
          </p:cNvPr>
          <p:cNvSpPr/>
          <p:nvPr/>
        </p:nvSpPr>
        <p:spPr>
          <a:xfrm>
            <a:off x="18079505" y="4648433"/>
            <a:ext cx="1340177" cy="274249"/>
          </a:xfrm>
          <a:prstGeom prst="borderCallout2">
            <a:avLst>
              <a:gd name="adj1" fmla="val 18750"/>
              <a:gd name="adj2" fmla="val -8333"/>
              <a:gd name="adj3" fmla="val 18971"/>
              <a:gd name="adj4" fmla="val -241566"/>
              <a:gd name="adj5" fmla="val 82309"/>
              <a:gd name="adj6" fmla="val -25870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Información del paquete (Autor) (Licencia)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A6ED597B-5D22-45F5-9229-1D3413AA2191}"/>
              </a:ext>
            </a:extLst>
          </p:cNvPr>
          <p:cNvSpPr/>
          <p:nvPr/>
        </p:nvSpPr>
        <p:spPr>
          <a:xfrm>
            <a:off x="18054261" y="5420964"/>
            <a:ext cx="1120979" cy="274249"/>
          </a:xfrm>
          <a:prstGeom prst="borderCallout2">
            <a:avLst>
              <a:gd name="adj1" fmla="val 35256"/>
              <a:gd name="adj2" fmla="val -7444"/>
              <a:gd name="adj3" fmla="val 26260"/>
              <a:gd name="adj4" fmla="val -292245"/>
              <a:gd name="adj5" fmla="val 54399"/>
              <a:gd name="adj6" fmla="val -307796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compilar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4BBCCBAD-4548-4575-B19D-EE237F5AC4E2}"/>
              </a:ext>
            </a:extLst>
          </p:cNvPr>
          <p:cNvSpPr/>
          <p:nvPr/>
        </p:nvSpPr>
        <p:spPr>
          <a:xfrm>
            <a:off x="18054261" y="5694162"/>
            <a:ext cx="1120979" cy="274249"/>
          </a:xfrm>
          <a:prstGeom prst="borderCallout2">
            <a:avLst>
              <a:gd name="adj1" fmla="val 84774"/>
              <a:gd name="adj2" fmla="val -7444"/>
              <a:gd name="adj3" fmla="val 82380"/>
              <a:gd name="adj4" fmla="val -290630"/>
              <a:gd name="adj5" fmla="val 34592"/>
              <a:gd name="adj6" fmla="val -319103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3" tIns="60961" rIns="121923" bIns="60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799" b="1" dirty="0">
                <a:solidFill>
                  <a:schemeClr val="tx1"/>
                </a:solidFill>
              </a:rPr>
              <a:t>Dependencia del paquete a Ejecutar</a:t>
            </a:r>
            <a:endParaRPr lang="es-ES" sz="799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E5BC9D-E415-414B-B52D-68F730074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35" y="3886202"/>
            <a:ext cx="2279652" cy="2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lobo: línea doblada 2">
            <a:extLst>
              <a:ext uri="{FF2B5EF4-FFF2-40B4-BE49-F238E27FC236}">
                <a16:creationId xmlns:a16="http://schemas.microsoft.com/office/drawing/2014/main" id="{60BAB772-071A-4DA3-BC2E-1E55DF35D1E2}"/>
              </a:ext>
            </a:extLst>
          </p:cNvPr>
          <p:cNvSpPr/>
          <p:nvPr/>
        </p:nvSpPr>
        <p:spPr>
          <a:xfrm>
            <a:off x="16400207" y="3982069"/>
            <a:ext cx="1061885" cy="268336"/>
          </a:xfrm>
          <a:prstGeom prst="borderCallout2">
            <a:avLst>
              <a:gd name="adj1" fmla="val 18750"/>
              <a:gd name="adj2" fmla="val -8333"/>
              <a:gd name="adj3" fmla="val 19229"/>
              <a:gd name="adj4" fmla="val -114828"/>
              <a:gd name="adj5" fmla="val 48940"/>
              <a:gd name="adj6" fmla="val -137126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799" b="1" dirty="0">
                <a:solidFill>
                  <a:prstClr val="black"/>
                </a:solidFill>
              </a:rPr>
              <a:t>Nombre del paquete ROS Industrial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30FC1F11-ED90-4C63-A479-CA2CEC53BDCD}"/>
              </a:ext>
            </a:extLst>
          </p:cNvPr>
          <p:cNvSpPr/>
          <p:nvPr/>
        </p:nvSpPr>
        <p:spPr>
          <a:xfrm>
            <a:off x="16400205" y="4318824"/>
            <a:ext cx="1526459" cy="268336"/>
          </a:xfrm>
          <a:prstGeom prst="borderCallout2">
            <a:avLst>
              <a:gd name="adj1" fmla="val 87452"/>
              <a:gd name="adj2" fmla="val -6884"/>
              <a:gd name="adj3" fmla="val 93428"/>
              <a:gd name="adj4" fmla="val -113379"/>
              <a:gd name="adj5" fmla="val 29703"/>
              <a:gd name="adj6" fmla="val -12713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.launch para ejecutar la visualización del modelo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9974124D-DAD6-422C-8A96-D32FB7FC86CC}"/>
              </a:ext>
            </a:extLst>
          </p:cNvPr>
          <p:cNvSpPr/>
          <p:nvPr/>
        </p:nvSpPr>
        <p:spPr>
          <a:xfrm>
            <a:off x="11981351" y="5889422"/>
            <a:ext cx="1061885" cy="268336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51903"/>
              <a:gd name="adj6" fmla="val 195338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URDF del Robot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2814A39-8A77-4A8F-90A6-41372DF2BC8E}"/>
              </a:ext>
            </a:extLst>
          </p:cNvPr>
          <p:cNvSpPr/>
          <p:nvPr/>
        </p:nvSpPr>
        <p:spPr>
          <a:xfrm>
            <a:off x="11981351" y="4587160"/>
            <a:ext cx="1061885" cy="472897"/>
          </a:xfrm>
          <a:prstGeom prst="borderCallout2">
            <a:avLst>
              <a:gd name="adj1" fmla="val 30603"/>
              <a:gd name="adj2" fmla="val 104734"/>
              <a:gd name="adj3" fmla="val 28119"/>
              <a:gd name="adj4" fmla="val 178698"/>
              <a:gd name="adj5" fmla="val -293"/>
              <a:gd name="adj6" fmla="val 194810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NI" sz="799" b="1" dirty="0">
                <a:solidFill>
                  <a:prstClr val="black"/>
                </a:solidFill>
              </a:rPr>
              <a:t>Archivos CAD de Tres modelos de Robot de la Familia </a:t>
            </a:r>
            <a:r>
              <a:rPr lang="es-NI" sz="799" b="1" dirty="0" err="1">
                <a:solidFill>
                  <a:prstClr val="black"/>
                </a:solidFill>
              </a:rPr>
              <a:t>Kuka</a:t>
            </a:r>
            <a:r>
              <a:rPr lang="es-NI" sz="799" b="1" dirty="0">
                <a:solidFill>
                  <a:prstClr val="black"/>
                </a:solidFill>
              </a:rPr>
              <a:t> KR6</a:t>
            </a:r>
          </a:p>
        </p:txBody>
      </p:sp>
    </p:spTree>
    <p:extLst>
      <p:ext uri="{BB962C8B-B14F-4D97-AF65-F5344CB8AC3E}">
        <p14:creationId xmlns:p14="http://schemas.microsoft.com/office/powerpoint/2010/main" val="36069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5D2A53-D8C1-4C94-9960-D6EB69F59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372993"/>
              </p:ext>
            </p:extLst>
          </p:nvPr>
        </p:nvGraphicFramePr>
        <p:xfrm>
          <a:off x="5338764" y="1890712"/>
          <a:ext cx="20819608" cy="1388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0B2CC473-7922-4BFE-B2D9-D6D8FBEE16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068196" y="7596171"/>
            <a:ext cx="3360744" cy="24717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7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F6765B9-B050-4530-84D3-E174AE63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34" y="7361595"/>
            <a:ext cx="11258550" cy="5124448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746AA-0B3C-4A77-90A8-B29543866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7" y="7360882"/>
            <a:ext cx="8802327" cy="51251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6838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7887951" y="12616191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</p:spTree>
    <p:extLst>
      <p:ext uri="{BB962C8B-B14F-4D97-AF65-F5344CB8AC3E}">
        <p14:creationId xmlns:p14="http://schemas.microsoft.com/office/powerpoint/2010/main" val="30900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250509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6CE1F-8149-4800-BBA3-8649B554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62" y="7566057"/>
            <a:ext cx="7478170" cy="4715532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F569FE4-7E6C-4F40-90AC-4EE565D1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56" y="7566057"/>
            <a:ext cx="9377070" cy="4715532"/>
          </a:xfrm>
        </p:spPr>
      </p:pic>
    </p:spTree>
    <p:extLst>
      <p:ext uri="{BB962C8B-B14F-4D97-AF65-F5344CB8AC3E}">
        <p14:creationId xmlns:p14="http://schemas.microsoft.com/office/powerpoint/2010/main" val="2150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17432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72A3E-AC2C-4B17-AF17-D820E869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55" y="7661320"/>
            <a:ext cx="8524876" cy="4314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6E04F9-4781-4CE1-A04C-A9580C808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"/>
          <a:stretch/>
        </p:blipFill>
        <p:spPr>
          <a:xfrm>
            <a:off x="5211737" y="7661320"/>
            <a:ext cx="6230220" cy="4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89EB8-3B75-435F-BC1E-A67CC0E1F4A4}"/>
              </a:ext>
            </a:extLst>
          </p:cNvPr>
          <p:cNvSpPr txBox="1"/>
          <p:nvPr/>
        </p:nvSpPr>
        <p:spPr>
          <a:xfrm>
            <a:off x="7816624" y="11993153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a)</a:t>
            </a:r>
            <a:endParaRPr lang="es-ES" sz="2799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545042-1AF8-4484-8FAB-9D68628FD426}"/>
              </a:ext>
            </a:extLst>
          </p:cNvPr>
          <p:cNvSpPr txBox="1"/>
          <p:nvPr/>
        </p:nvSpPr>
        <p:spPr>
          <a:xfrm>
            <a:off x="14863763" y="11981877"/>
            <a:ext cx="2305049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dirty="0"/>
              <a:t>b)</a:t>
            </a:r>
            <a:endParaRPr lang="es-ES" sz="2799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CCD3C3-A447-4DA8-A3BF-AA3EDE62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"/>
          <a:stretch/>
        </p:blipFill>
        <p:spPr>
          <a:xfrm>
            <a:off x="11470618" y="7834629"/>
            <a:ext cx="9921530" cy="40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0E1EB-1562-4678-B620-AA67029E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/>
        </p:blipFill>
        <p:spPr>
          <a:xfrm>
            <a:off x="6082674" y="7869902"/>
            <a:ext cx="5772957" cy="4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2369</TotalTime>
  <Words>594</Words>
  <Application>Microsoft Office PowerPoint</Application>
  <PresentationFormat>Personalizado</PresentationFormat>
  <Paragraphs>164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Yesser Morales</dc:creator>
  <cp:lastModifiedBy>Yesser Morales</cp:lastModifiedBy>
  <cp:revision>76</cp:revision>
  <dcterms:created xsi:type="dcterms:W3CDTF">2019-01-20T17:33:17Z</dcterms:created>
  <dcterms:modified xsi:type="dcterms:W3CDTF">2019-07-27T05:10:56Z</dcterms:modified>
</cp:coreProperties>
</file>